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sldIdLst>
    <p:sldId id="258" r:id="rId2"/>
    <p:sldId id="302" r:id="rId3"/>
    <p:sldId id="259" r:id="rId4"/>
    <p:sldId id="260" r:id="rId5"/>
    <p:sldId id="261" r:id="rId6"/>
    <p:sldId id="262" r:id="rId7"/>
    <p:sldId id="265" r:id="rId8"/>
    <p:sldId id="264" r:id="rId9"/>
    <p:sldId id="267" r:id="rId10"/>
    <p:sldId id="266" r:id="rId11"/>
    <p:sldId id="268" r:id="rId12"/>
    <p:sldId id="269" r:id="rId13"/>
    <p:sldId id="276" r:id="rId14"/>
    <p:sldId id="277" r:id="rId15"/>
    <p:sldId id="278" r:id="rId16"/>
    <p:sldId id="279" r:id="rId17"/>
    <p:sldId id="280" r:id="rId18"/>
    <p:sldId id="281" r:id="rId19"/>
    <p:sldId id="282" r:id="rId20"/>
    <p:sldId id="303" r:id="rId21"/>
    <p:sldId id="283" r:id="rId22"/>
    <p:sldId id="284" r:id="rId23"/>
    <p:sldId id="272" r:id="rId24"/>
    <p:sldId id="271" r:id="rId25"/>
    <p:sldId id="273" r:id="rId26"/>
    <p:sldId id="274" r:id="rId27"/>
    <p:sldId id="270" r:id="rId28"/>
    <p:sldId id="275" r:id="rId29"/>
    <p:sldId id="286" r:id="rId30"/>
    <p:sldId id="287" r:id="rId31"/>
    <p:sldId id="288" r:id="rId32"/>
    <p:sldId id="289" r:id="rId33"/>
    <p:sldId id="293" r:id="rId34"/>
    <p:sldId id="294" r:id="rId35"/>
    <p:sldId id="290" r:id="rId36"/>
    <p:sldId id="291" r:id="rId37"/>
    <p:sldId id="292" r:id="rId38"/>
    <p:sldId id="295" r:id="rId39"/>
    <p:sldId id="296" r:id="rId40"/>
    <p:sldId id="297" r:id="rId41"/>
    <p:sldId id="298" r:id="rId42"/>
    <p:sldId id="30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la Ramya" userId="b56a8d7db5557f60" providerId="LiveId" clId="{376EAF52-B56C-41B3-817D-0D54B576A18A}"/>
    <pc:docChg chg="undo custSel addSld delSld modSld sldOrd modMainMaster">
      <pc:chgData name="Leela Ramya" userId="b56a8d7db5557f60" providerId="LiveId" clId="{376EAF52-B56C-41B3-817D-0D54B576A18A}" dt="2021-08-15T12:45:31.358" v="3534" actId="47"/>
      <pc:docMkLst>
        <pc:docMk/>
      </pc:docMkLst>
      <pc:sldChg chg="modSp del ord">
        <pc:chgData name="Leela Ramya" userId="b56a8d7db5557f60" providerId="LiveId" clId="{376EAF52-B56C-41B3-817D-0D54B576A18A}" dt="2021-08-14T06:14:09.956" v="112" actId="47"/>
        <pc:sldMkLst>
          <pc:docMk/>
          <pc:sldMk cId="3759555931" sldId="256"/>
        </pc:sldMkLst>
        <pc:spChg chg="mod">
          <ac:chgData name="Leela Ramya" userId="b56a8d7db5557f60" providerId="LiveId" clId="{376EAF52-B56C-41B3-817D-0D54B576A18A}" dt="2021-08-14T06:03:45.487" v="19"/>
          <ac:spMkLst>
            <pc:docMk/>
            <pc:sldMk cId="3759555931" sldId="256"/>
            <ac:spMk id="2" creationId="{793A41CA-5A99-499A-9C28-FDD9B856515D}"/>
          </ac:spMkLst>
        </pc:spChg>
        <pc:spChg chg="mod">
          <ac:chgData name="Leela Ramya" userId="b56a8d7db5557f60" providerId="LiveId" clId="{376EAF52-B56C-41B3-817D-0D54B576A18A}" dt="2021-08-14T06:03:45.487" v="19"/>
          <ac:spMkLst>
            <pc:docMk/>
            <pc:sldMk cId="3759555931" sldId="256"/>
            <ac:spMk id="3" creationId="{711D0CE4-ABAA-4608-8937-E78DD1856A92}"/>
          </ac:spMkLst>
        </pc:spChg>
      </pc:sldChg>
      <pc:sldChg chg="delSp modSp new del mod setBg">
        <pc:chgData name="Leela Ramya" userId="b56a8d7db5557f60" providerId="LiveId" clId="{376EAF52-B56C-41B3-817D-0D54B576A18A}" dt="2021-08-14T06:15:53.006" v="133" actId="47"/>
        <pc:sldMkLst>
          <pc:docMk/>
          <pc:sldMk cId="1307868717" sldId="257"/>
        </pc:sldMkLst>
        <pc:spChg chg="del mod">
          <ac:chgData name="Leela Ramya" userId="b56a8d7db5557f60" providerId="LiveId" clId="{376EAF52-B56C-41B3-817D-0D54B576A18A}" dt="2021-08-14T06:14:20.335" v="113" actId="478"/>
          <ac:spMkLst>
            <pc:docMk/>
            <pc:sldMk cId="1307868717" sldId="257"/>
            <ac:spMk id="2" creationId="{1723BBEF-BE6E-4B41-808A-58F663B6DB92}"/>
          </ac:spMkLst>
        </pc:spChg>
        <pc:spChg chg="mod">
          <ac:chgData name="Leela Ramya" userId="b56a8d7db5557f60" providerId="LiveId" clId="{376EAF52-B56C-41B3-817D-0D54B576A18A}" dt="2021-08-14T06:14:34.558" v="117" actId="14100"/>
          <ac:spMkLst>
            <pc:docMk/>
            <pc:sldMk cId="1307868717" sldId="257"/>
            <ac:spMk id="3" creationId="{A6DF8B34-4F5E-43F5-B5EE-5B9D7164DD45}"/>
          </ac:spMkLst>
        </pc:spChg>
      </pc:sldChg>
      <pc:sldChg chg="addSp modSp new mod modTransition">
        <pc:chgData name="Leela Ramya" userId="b56a8d7db5557f60" providerId="LiveId" clId="{376EAF52-B56C-41B3-817D-0D54B576A18A}" dt="2021-08-14T06:40:17.703" v="213" actId="13822"/>
        <pc:sldMkLst>
          <pc:docMk/>
          <pc:sldMk cId="3801701876" sldId="258"/>
        </pc:sldMkLst>
        <pc:spChg chg="add mod">
          <ac:chgData name="Leela Ramya" userId="b56a8d7db5557f60" providerId="LiveId" clId="{376EAF52-B56C-41B3-817D-0D54B576A18A}" dt="2021-08-14T06:40:17.703" v="213" actId="13822"/>
          <ac:spMkLst>
            <pc:docMk/>
            <pc:sldMk cId="3801701876" sldId="258"/>
            <ac:spMk id="2" creationId="{9E887731-7FC3-4651-AC72-B52509C14237}"/>
          </ac:spMkLst>
        </pc:spChg>
        <pc:picChg chg="add mod">
          <ac:chgData name="Leela Ramya" userId="b56a8d7db5557f60" providerId="LiveId" clId="{376EAF52-B56C-41B3-817D-0D54B576A18A}" dt="2021-08-14T06:08:41.766" v="32" actId="14100"/>
          <ac:picMkLst>
            <pc:docMk/>
            <pc:sldMk cId="3801701876" sldId="258"/>
            <ac:picMk id="1026" creationId="{1DFF97E5-19EB-411F-AE9D-C2DA6C7B2069}"/>
          </ac:picMkLst>
        </pc:picChg>
      </pc:sldChg>
      <pc:sldChg chg="delSp modSp new mod">
        <pc:chgData name="Leela Ramya" userId="b56a8d7db5557f60" providerId="LiveId" clId="{376EAF52-B56C-41B3-817D-0D54B576A18A}" dt="2021-08-14T07:34:10.388" v="339" actId="14100"/>
        <pc:sldMkLst>
          <pc:docMk/>
          <pc:sldMk cId="187414403" sldId="259"/>
        </pc:sldMkLst>
        <pc:spChg chg="del">
          <ac:chgData name="Leela Ramya" userId="b56a8d7db5557f60" providerId="LiveId" clId="{376EAF52-B56C-41B3-817D-0D54B576A18A}" dt="2021-08-14T06:16:07.151" v="134" actId="478"/>
          <ac:spMkLst>
            <pc:docMk/>
            <pc:sldMk cId="187414403" sldId="259"/>
            <ac:spMk id="2" creationId="{F7BBC81C-6543-472B-9AA5-363FD20FEF56}"/>
          </ac:spMkLst>
        </pc:spChg>
        <pc:spChg chg="mod">
          <ac:chgData name="Leela Ramya" userId="b56a8d7db5557f60" providerId="LiveId" clId="{376EAF52-B56C-41B3-817D-0D54B576A18A}" dt="2021-08-14T07:34:10.388" v="339" actId="14100"/>
          <ac:spMkLst>
            <pc:docMk/>
            <pc:sldMk cId="187414403" sldId="259"/>
            <ac:spMk id="3" creationId="{FFCC217D-859A-421E-94C8-E644E69DA5F7}"/>
          </ac:spMkLst>
        </pc:spChg>
      </pc:sldChg>
      <pc:sldChg chg="addSp delSp modSp new mod">
        <pc:chgData name="Leela Ramya" userId="b56a8d7db5557f60" providerId="LiveId" clId="{376EAF52-B56C-41B3-817D-0D54B576A18A}" dt="2021-08-14T06:42:29.950" v="231" actId="12"/>
        <pc:sldMkLst>
          <pc:docMk/>
          <pc:sldMk cId="3915197264" sldId="260"/>
        </pc:sldMkLst>
        <pc:spChg chg="del">
          <ac:chgData name="Leela Ramya" userId="b56a8d7db5557f60" providerId="LiveId" clId="{376EAF52-B56C-41B3-817D-0D54B576A18A}" dt="2021-08-14T06:39:19.856" v="199" actId="478"/>
          <ac:spMkLst>
            <pc:docMk/>
            <pc:sldMk cId="3915197264" sldId="260"/>
            <ac:spMk id="2" creationId="{F32B5904-EF19-40AD-A38E-542607B0DC82}"/>
          </ac:spMkLst>
        </pc:spChg>
        <pc:spChg chg="mod">
          <ac:chgData name="Leela Ramya" userId="b56a8d7db5557f60" providerId="LiveId" clId="{376EAF52-B56C-41B3-817D-0D54B576A18A}" dt="2021-08-14T06:42:29.950" v="231" actId="12"/>
          <ac:spMkLst>
            <pc:docMk/>
            <pc:sldMk cId="3915197264" sldId="260"/>
            <ac:spMk id="3" creationId="{DAC117A9-DC0A-4E34-8536-41501487874F}"/>
          </ac:spMkLst>
        </pc:spChg>
        <pc:picChg chg="add mod">
          <ac:chgData name="Leela Ramya" userId="b56a8d7db5557f60" providerId="LiveId" clId="{376EAF52-B56C-41B3-817D-0D54B576A18A}" dt="2021-08-14T06:41:57.381" v="227" actId="1076"/>
          <ac:picMkLst>
            <pc:docMk/>
            <pc:sldMk cId="3915197264" sldId="260"/>
            <ac:picMk id="2050" creationId="{065A005F-846A-413B-8CD2-ED4165BA3A62}"/>
          </ac:picMkLst>
        </pc:picChg>
      </pc:sldChg>
      <pc:sldChg chg="addSp delSp modSp new mod">
        <pc:chgData name="Leela Ramya" userId="b56a8d7db5557f60" providerId="LiveId" clId="{376EAF52-B56C-41B3-817D-0D54B576A18A}" dt="2021-08-14T06:51:10.417" v="310" actId="113"/>
        <pc:sldMkLst>
          <pc:docMk/>
          <pc:sldMk cId="3729706233" sldId="261"/>
        </pc:sldMkLst>
        <pc:spChg chg="del">
          <ac:chgData name="Leela Ramya" userId="b56a8d7db5557f60" providerId="LiveId" clId="{376EAF52-B56C-41B3-817D-0D54B576A18A}" dt="2021-08-14T06:42:38.634" v="233" actId="478"/>
          <ac:spMkLst>
            <pc:docMk/>
            <pc:sldMk cId="3729706233" sldId="261"/>
            <ac:spMk id="2" creationId="{60267378-AE9C-4584-AF3E-948D9F898737}"/>
          </ac:spMkLst>
        </pc:spChg>
        <pc:spChg chg="del mod">
          <ac:chgData name="Leela Ramya" userId="b56a8d7db5557f60" providerId="LiveId" clId="{376EAF52-B56C-41B3-817D-0D54B576A18A}" dt="2021-08-14T06:44:00.847" v="241"/>
          <ac:spMkLst>
            <pc:docMk/>
            <pc:sldMk cId="3729706233" sldId="261"/>
            <ac:spMk id="3" creationId="{A320B974-BB77-4F52-A732-E0884039C148}"/>
          </ac:spMkLst>
        </pc:spChg>
        <pc:spChg chg="add del mod">
          <ac:chgData name="Leela Ramya" userId="b56a8d7db5557f60" providerId="LiveId" clId="{376EAF52-B56C-41B3-817D-0D54B576A18A}" dt="2021-08-14T06:44:44.454" v="250" actId="478"/>
          <ac:spMkLst>
            <pc:docMk/>
            <pc:sldMk cId="3729706233" sldId="261"/>
            <ac:spMk id="4" creationId="{80F37858-D460-4977-9F84-D6F3231C3EB5}"/>
          </ac:spMkLst>
        </pc:spChg>
        <pc:spChg chg="add mod">
          <ac:chgData name="Leela Ramya" userId="b56a8d7db5557f60" providerId="LiveId" clId="{376EAF52-B56C-41B3-817D-0D54B576A18A}" dt="2021-08-14T06:51:10.417" v="310" actId="113"/>
          <ac:spMkLst>
            <pc:docMk/>
            <pc:sldMk cId="3729706233" sldId="261"/>
            <ac:spMk id="5" creationId="{618A3C2E-64CE-49B8-A349-522E4DAB2AE0}"/>
          </ac:spMkLst>
        </pc:spChg>
        <pc:picChg chg="add del mod">
          <ac:chgData name="Leela Ramya" userId="b56a8d7db5557f60" providerId="LiveId" clId="{376EAF52-B56C-41B3-817D-0D54B576A18A}" dt="2021-08-14T06:44:52.798" v="251" actId="478"/>
          <ac:picMkLst>
            <pc:docMk/>
            <pc:sldMk cId="3729706233" sldId="261"/>
            <ac:picMk id="3074" creationId="{7961ABF6-2E1B-4936-87E7-4E62EBE84712}"/>
          </ac:picMkLst>
        </pc:picChg>
        <pc:picChg chg="add mod">
          <ac:chgData name="Leela Ramya" userId="b56a8d7db5557f60" providerId="LiveId" clId="{376EAF52-B56C-41B3-817D-0D54B576A18A}" dt="2021-08-14T06:49:57.322" v="291" actId="1076"/>
          <ac:picMkLst>
            <pc:docMk/>
            <pc:sldMk cId="3729706233" sldId="261"/>
            <ac:picMk id="3076" creationId="{7F4CD82F-C7C2-4B44-ACA3-AB8C35EE6922}"/>
          </ac:picMkLst>
        </pc:picChg>
      </pc:sldChg>
      <pc:sldChg chg="addSp delSp modSp new mod ord">
        <pc:chgData name="Leela Ramya" userId="b56a8d7db5557f60" providerId="LiveId" clId="{376EAF52-B56C-41B3-817D-0D54B576A18A}" dt="2021-08-14T07:53:33.416" v="382" actId="20577"/>
        <pc:sldMkLst>
          <pc:docMk/>
          <pc:sldMk cId="1297996544" sldId="262"/>
        </pc:sldMkLst>
        <pc:spChg chg="del">
          <ac:chgData name="Leela Ramya" userId="b56a8d7db5557f60" providerId="LiveId" clId="{376EAF52-B56C-41B3-817D-0D54B576A18A}" dt="2021-08-14T07:48:07.386" v="343" actId="478"/>
          <ac:spMkLst>
            <pc:docMk/>
            <pc:sldMk cId="1297996544" sldId="262"/>
            <ac:spMk id="2" creationId="{A64AC5F8-130E-48AC-B41B-5A7B6B6CE5BD}"/>
          </ac:spMkLst>
        </pc:spChg>
        <pc:spChg chg="mod">
          <ac:chgData name="Leela Ramya" userId="b56a8d7db5557f60" providerId="LiveId" clId="{376EAF52-B56C-41B3-817D-0D54B576A18A}" dt="2021-08-14T07:52:18.371" v="374" actId="20577"/>
          <ac:spMkLst>
            <pc:docMk/>
            <pc:sldMk cId="1297996544" sldId="262"/>
            <ac:spMk id="3" creationId="{19EE1437-DC61-414C-9D3C-850DA8DE2E87}"/>
          </ac:spMkLst>
        </pc:spChg>
        <pc:spChg chg="add mod">
          <ac:chgData name="Leela Ramya" userId="b56a8d7db5557f60" providerId="LiveId" clId="{376EAF52-B56C-41B3-817D-0D54B576A18A}" dt="2021-08-14T07:53:33.416" v="382" actId="20577"/>
          <ac:spMkLst>
            <pc:docMk/>
            <pc:sldMk cId="1297996544" sldId="262"/>
            <ac:spMk id="4" creationId="{56106D83-0481-42AA-B64E-6FF2974F77D1}"/>
          </ac:spMkLst>
        </pc:spChg>
        <pc:picChg chg="add mod">
          <ac:chgData name="Leela Ramya" userId="b56a8d7db5557f60" providerId="LiveId" clId="{376EAF52-B56C-41B3-817D-0D54B576A18A}" dt="2021-08-14T07:49:08.104" v="355" actId="1076"/>
          <ac:picMkLst>
            <pc:docMk/>
            <pc:sldMk cId="1297996544" sldId="262"/>
            <ac:picMk id="4098" creationId="{E1F8D6F7-3273-4EFD-91D4-AF459A2DF84D}"/>
          </ac:picMkLst>
        </pc:picChg>
      </pc:sldChg>
      <pc:sldChg chg="addSp delSp modSp new del mod ord">
        <pc:chgData name="Leela Ramya" userId="b56a8d7db5557f60" providerId="LiveId" clId="{376EAF52-B56C-41B3-817D-0D54B576A18A}" dt="2021-08-14T08:03:13.406" v="491" actId="47"/>
        <pc:sldMkLst>
          <pc:docMk/>
          <pc:sldMk cId="222493909" sldId="263"/>
        </pc:sldMkLst>
        <pc:spChg chg="del">
          <ac:chgData name="Leela Ramya" userId="b56a8d7db5557f60" providerId="LiveId" clId="{376EAF52-B56C-41B3-817D-0D54B576A18A}" dt="2021-08-14T07:53:47.313" v="384" actId="478"/>
          <ac:spMkLst>
            <pc:docMk/>
            <pc:sldMk cId="222493909" sldId="263"/>
            <ac:spMk id="2" creationId="{A171C561-7EAB-4064-93FC-87FBA7E9C83A}"/>
          </ac:spMkLst>
        </pc:spChg>
        <pc:spChg chg="mod">
          <ac:chgData name="Leela Ramya" userId="b56a8d7db5557f60" providerId="LiveId" clId="{376EAF52-B56C-41B3-817D-0D54B576A18A}" dt="2021-08-14T07:59:33.585" v="430" actId="21"/>
          <ac:spMkLst>
            <pc:docMk/>
            <pc:sldMk cId="222493909" sldId="263"/>
            <ac:spMk id="3" creationId="{C6FE459C-8229-409C-9D42-65EA9A73F20B}"/>
          </ac:spMkLst>
        </pc:spChg>
        <pc:spChg chg="add del mod">
          <ac:chgData name="Leela Ramya" userId="b56a8d7db5557f60" providerId="LiveId" clId="{376EAF52-B56C-41B3-817D-0D54B576A18A}" dt="2021-08-14T07:58:41.834" v="420" actId="22"/>
          <ac:spMkLst>
            <pc:docMk/>
            <pc:sldMk cId="222493909" sldId="263"/>
            <ac:spMk id="6" creationId="{42643CCE-59FC-4DAF-84CD-5878BB5AE08A}"/>
          </ac:spMkLst>
        </pc:spChg>
        <pc:spChg chg="add del mod">
          <ac:chgData name="Leela Ramya" userId="b56a8d7db5557f60" providerId="LiveId" clId="{376EAF52-B56C-41B3-817D-0D54B576A18A}" dt="2021-08-14T08:03:11.312" v="490" actId="478"/>
          <ac:spMkLst>
            <pc:docMk/>
            <pc:sldMk cId="222493909" sldId="263"/>
            <ac:spMk id="8" creationId="{1B0D69BB-A0EB-4860-AF34-0E0FF68B87AF}"/>
          </ac:spMkLst>
        </pc:spChg>
        <pc:picChg chg="add del mod">
          <ac:chgData name="Leela Ramya" userId="b56a8d7db5557f60" providerId="LiveId" clId="{376EAF52-B56C-41B3-817D-0D54B576A18A}" dt="2021-08-14T07:58:46.827" v="421" actId="21"/>
          <ac:picMkLst>
            <pc:docMk/>
            <pc:sldMk cId="222493909" sldId="263"/>
            <ac:picMk id="5122" creationId="{F09FBEC1-5D58-4ADD-BC2E-6E276D147CD4}"/>
          </ac:picMkLst>
        </pc:picChg>
      </pc:sldChg>
      <pc:sldChg chg="delSp modSp new mod">
        <pc:chgData name="Leela Ramya" userId="b56a8d7db5557f60" providerId="LiveId" clId="{376EAF52-B56C-41B3-817D-0D54B576A18A}" dt="2021-08-14T08:02:03.518" v="487" actId="12"/>
        <pc:sldMkLst>
          <pc:docMk/>
          <pc:sldMk cId="4068206157" sldId="264"/>
        </pc:sldMkLst>
        <pc:spChg chg="del">
          <ac:chgData name="Leela Ramya" userId="b56a8d7db5557f60" providerId="LiveId" clId="{376EAF52-B56C-41B3-817D-0D54B576A18A}" dt="2021-08-14T07:56:59.457" v="403" actId="478"/>
          <ac:spMkLst>
            <pc:docMk/>
            <pc:sldMk cId="4068206157" sldId="264"/>
            <ac:spMk id="2" creationId="{A062D4C8-4BCD-4ECC-8F0F-8C31CEDF3F4A}"/>
          </ac:spMkLst>
        </pc:spChg>
        <pc:spChg chg="mod">
          <ac:chgData name="Leela Ramya" userId="b56a8d7db5557f60" providerId="LiveId" clId="{376EAF52-B56C-41B3-817D-0D54B576A18A}" dt="2021-08-14T08:02:03.518" v="487" actId="12"/>
          <ac:spMkLst>
            <pc:docMk/>
            <pc:sldMk cId="4068206157" sldId="264"/>
            <ac:spMk id="3" creationId="{E47AB232-CE4C-45DC-900E-35CEB9F4A7A9}"/>
          </ac:spMkLst>
        </pc:spChg>
      </pc:sldChg>
      <pc:sldChg chg="addSp modSp new">
        <pc:chgData name="Leela Ramya" userId="b56a8d7db5557f60" providerId="LiveId" clId="{376EAF52-B56C-41B3-817D-0D54B576A18A}" dt="2021-08-14T07:59:18.137" v="427" actId="14100"/>
        <pc:sldMkLst>
          <pc:docMk/>
          <pc:sldMk cId="1119017186" sldId="265"/>
        </pc:sldMkLst>
        <pc:picChg chg="add mod">
          <ac:chgData name="Leela Ramya" userId="b56a8d7db5557f60" providerId="LiveId" clId="{376EAF52-B56C-41B3-817D-0D54B576A18A}" dt="2021-08-14T07:59:18.137" v="427" actId="14100"/>
          <ac:picMkLst>
            <pc:docMk/>
            <pc:sldMk cId="1119017186" sldId="265"/>
            <ac:picMk id="2" creationId="{A2961A85-67F7-43F9-976E-4B16959147EE}"/>
          </ac:picMkLst>
        </pc:picChg>
      </pc:sldChg>
      <pc:sldChg chg="delSp modSp new mod">
        <pc:chgData name="Leela Ramya" userId="b56a8d7db5557f60" providerId="LiveId" clId="{376EAF52-B56C-41B3-817D-0D54B576A18A}" dt="2021-08-14T08:14:58.068" v="532" actId="2711"/>
        <pc:sldMkLst>
          <pc:docMk/>
          <pc:sldMk cId="186255841" sldId="266"/>
        </pc:sldMkLst>
        <pc:spChg chg="del">
          <ac:chgData name="Leela Ramya" userId="b56a8d7db5557f60" providerId="LiveId" clId="{376EAF52-B56C-41B3-817D-0D54B576A18A}" dt="2021-08-14T08:03:19.801" v="493" actId="478"/>
          <ac:spMkLst>
            <pc:docMk/>
            <pc:sldMk cId="186255841" sldId="266"/>
            <ac:spMk id="2" creationId="{D582E909-F52F-4A1E-9078-AF903871FD95}"/>
          </ac:spMkLst>
        </pc:spChg>
        <pc:spChg chg="mod">
          <ac:chgData name="Leela Ramya" userId="b56a8d7db5557f60" providerId="LiveId" clId="{376EAF52-B56C-41B3-817D-0D54B576A18A}" dt="2021-08-14T08:14:58.068" v="532" actId="2711"/>
          <ac:spMkLst>
            <pc:docMk/>
            <pc:sldMk cId="186255841" sldId="266"/>
            <ac:spMk id="3" creationId="{DEB5EEA5-9D96-4981-9EAF-61A07073E587}"/>
          </ac:spMkLst>
        </pc:spChg>
      </pc:sldChg>
      <pc:sldChg chg="addSp modSp new mod">
        <pc:chgData name="Leela Ramya" userId="b56a8d7db5557f60" providerId="LiveId" clId="{376EAF52-B56C-41B3-817D-0D54B576A18A}" dt="2021-08-14T08:09:02.752" v="524" actId="207"/>
        <pc:sldMkLst>
          <pc:docMk/>
          <pc:sldMk cId="1663511093" sldId="267"/>
        </pc:sldMkLst>
        <pc:spChg chg="add mod">
          <ac:chgData name="Leela Ramya" userId="b56a8d7db5557f60" providerId="LiveId" clId="{376EAF52-B56C-41B3-817D-0D54B576A18A}" dt="2021-08-14T08:09:02.752" v="524" actId="207"/>
          <ac:spMkLst>
            <pc:docMk/>
            <pc:sldMk cId="1663511093" sldId="267"/>
            <ac:spMk id="2" creationId="{91B865B0-8432-45EB-9F33-31BC8BAD0B9D}"/>
          </ac:spMkLst>
        </pc:spChg>
        <pc:picChg chg="add mod">
          <ac:chgData name="Leela Ramya" userId="b56a8d7db5557f60" providerId="LiveId" clId="{376EAF52-B56C-41B3-817D-0D54B576A18A}" dt="2021-08-14T08:08:03.754" v="518" actId="14100"/>
          <ac:picMkLst>
            <pc:docMk/>
            <pc:sldMk cId="1663511093" sldId="267"/>
            <ac:picMk id="6146" creationId="{1E17762F-401D-40D9-B73F-BA089E989023}"/>
          </ac:picMkLst>
        </pc:picChg>
      </pc:sldChg>
      <pc:sldChg chg="addSp delSp modSp new del mod">
        <pc:chgData name="Leela Ramya" userId="b56a8d7db5557f60" providerId="LiveId" clId="{376EAF52-B56C-41B3-817D-0D54B576A18A}" dt="2021-08-14T08:52:22.084" v="542" actId="47"/>
        <pc:sldMkLst>
          <pc:docMk/>
          <pc:sldMk cId="570262866" sldId="268"/>
        </pc:sldMkLst>
        <pc:spChg chg="del">
          <ac:chgData name="Leela Ramya" userId="b56a8d7db5557f60" providerId="LiveId" clId="{376EAF52-B56C-41B3-817D-0D54B576A18A}" dt="2021-08-14T08:51:25.056" v="534"/>
          <ac:spMkLst>
            <pc:docMk/>
            <pc:sldMk cId="570262866" sldId="268"/>
            <ac:spMk id="3" creationId="{C90B7FC9-3BA1-4D8C-A994-27FFAB3CEF60}"/>
          </ac:spMkLst>
        </pc:spChg>
        <pc:spChg chg="add mod">
          <ac:chgData name="Leela Ramya" userId="b56a8d7db5557f60" providerId="LiveId" clId="{376EAF52-B56C-41B3-817D-0D54B576A18A}" dt="2021-08-14T08:52:18.267" v="541" actId="478"/>
          <ac:spMkLst>
            <pc:docMk/>
            <pc:sldMk cId="570262866" sldId="268"/>
            <ac:spMk id="7" creationId="{A3344628-F73D-4063-BC48-53B75F148E1F}"/>
          </ac:spMkLst>
        </pc:spChg>
        <pc:graphicFrameChg chg="add del mod modGraphic">
          <ac:chgData name="Leela Ramya" userId="b56a8d7db5557f60" providerId="LiveId" clId="{376EAF52-B56C-41B3-817D-0D54B576A18A}" dt="2021-08-14T08:52:18.267" v="541" actId="478"/>
          <ac:graphicFrameMkLst>
            <pc:docMk/>
            <pc:sldMk cId="570262866" sldId="268"/>
            <ac:graphicFrameMk id="5" creationId="{3632575E-896D-409E-A461-488493CEAA2E}"/>
          </ac:graphicFrameMkLst>
        </pc:graphicFrameChg>
      </pc:sldChg>
      <pc:sldChg chg="addSp modSp new mod">
        <pc:chgData name="Leela Ramya" userId="b56a8d7db5557f60" providerId="LiveId" clId="{376EAF52-B56C-41B3-817D-0D54B576A18A}" dt="2021-08-14T08:53:55.375" v="565" actId="20577"/>
        <pc:sldMkLst>
          <pc:docMk/>
          <pc:sldMk cId="3094609215" sldId="268"/>
        </pc:sldMkLst>
        <pc:graphicFrameChg chg="add mod modGraphic">
          <ac:chgData name="Leela Ramya" userId="b56a8d7db5557f60" providerId="LiveId" clId="{376EAF52-B56C-41B3-817D-0D54B576A18A}" dt="2021-08-14T08:53:55.375" v="565" actId="20577"/>
          <ac:graphicFrameMkLst>
            <pc:docMk/>
            <pc:sldMk cId="3094609215" sldId="268"/>
            <ac:graphicFrameMk id="2" creationId="{3AA704C5-A7CC-4CBB-B0C2-DC986CF0230D}"/>
          </ac:graphicFrameMkLst>
        </pc:graphicFrameChg>
      </pc:sldChg>
      <pc:sldChg chg="addSp modSp new mod">
        <pc:chgData name="Leela Ramya" userId="b56a8d7db5557f60" providerId="LiveId" clId="{376EAF52-B56C-41B3-817D-0D54B576A18A}" dt="2021-08-14T08:55:02.161" v="573" actId="2711"/>
        <pc:sldMkLst>
          <pc:docMk/>
          <pc:sldMk cId="40938752" sldId="269"/>
        </pc:sldMkLst>
        <pc:graphicFrameChg chg="add mod modGraphic">
          <ac:chgData name="Leela Ramya" userId="b56a8d7db5557f60" providerId="LiveId" clId="{376EAF52-B56C-41B3-817D-0D54B576A18A}" dt="2021-08-14T08:55:02.161" v="573" actId="2711"/>
          <ac:graphicFrameMkLst>
            <pc:docMk/>
            <pc:sldMk cId="40938752" sldId="269"/>
            <ac:graphicFrameMk id="2" creationId="{A065F75F-38A8-43DA-AD17-7409B6FE8706}"/>
          </ac:graphicFrameMkLst>
        </pc:graphicFrameChg>
      </pc:sldChg>
      <pc:sldChg chg="addSp delSp modSp new mod">
        <pc:chgData name="Leela Ramya" userId="b56a8d7db5557f60" providerId="LiveId" clId="{376EAF52-B56C-41B3-817D-0D54B576A18A}" dt="2021-08-14T09:25:46.635" v="771" actId="14100"/>
        <pc:sldMkLst>
          <pc:docMk/>
          <pc:sldMk cId="1629795970" sldId="270"/>
        </pc:sldMkLst>
        <pc:picChg chg="add del mod">
          <ac:chgData name="Leela Ramya" userId="b56a8d7db5557f60" providerId="LiveId" clId="{376EAF52-B56C-41B3-817D-0D54B576A18A}" dt="2021-08-14T09:25:39.446" v="768" actId="478"/>
          <ac:picMkLst>
            <pc:docMk/>
            <pc:sldMk cId="1629795970" sldId="270"/>
            <ac:picMk id="3" creationId="{7C806C83-91B9-4A0C-8F1D-78178701A7CF}"/>
          </ac:picMkLst>
        </pc:picChg>
        <pc:picChg chg="add mod">
          <ac:chgData name="Leela Ramya" userId="b56a8d7db5557f60" providerId="LiveId" clId="{376EAF52-B56C-41B3-817D-0D54B576A18A}" dt="2021-08-14T09:25:46.635" v="771" actId="14100"/>
          <ac:picMkLst>
            <pc:docMk/>
            <pc:sldMk cId="1629795970" sldId="270"/>
            <ac:picMk id="5" creationId="{FDD9BC3C-2395-45AB-B449-FAAC2C9DB5DC}"/>
          </ac:picMkLst>
        </pc:picChg>
        <pc:picChg chg="add del mod">
          <ac:chgData name="Leela Ramya" userId="b56a8d7db5557f60" providerId="LiveId" clId="{376EAF52-B56C-41B3-817D-0D54B576A18A}" dt="2021-08-14T09:17:24.907" v="763" actId="478"/>
          <ac:picMkLst>
            <pc:docMk/>
            <pc:sldMk cId="1629795970" sldId="270"/>
            <ac:picMk id="14338" creationId="{CD9B43AF-75D4-41E8-83D4-53CC5E51EA27}"/>
          </ac:picMkLst>
        </pc:picChg>
      </pc:sldChg>
      <pc:sldChg chg="new del">
        <pc:chgData name="Leela Ramya" userId="b56a8d7db5557f60" providerId="LiveId" clId="{376EAF52-B56C-41B3-817D-0D54B576A18A}" dt="2021-08-14T09:01:59.844" v="576" actId="47"/>
        <pc:sldMkLst>
          <pc:docMk/>
          <pc:sldMk cId="1833091571" sldId="271"/>
        </pc:sldMkLst>
      </pc:sldChg>
      <pc:sldChg chg="addSp delSp modSp new mod">
        <pc:chgData name="Leela Ramya" userId="b56a8d7db5557f60" providerId="LiveId" clId="{376EAF52-B56C-41B3-817D-0D54B576A18A}" dt="2021-08-14T09:13:30.571" v="753" actId="20577"/>
        <pc:sldMkLst>
          <pc:docMk/>
          <pc:sldMk cId="3049847337" sldId="271"/>
        </pc:sldMkLst>
        <pc:spChg chg="del">
          <ac:chgData name="Leela Ramya" userId="b56a8d7db5557f60" providerId="LiveId" clId="{376EAF52-B56C-41B3-817D-0D54B576A18A}" dt="2021-08-14T09:02:11.144" v="578" actId="478"/>
          <ac:spMkLst>
            <pc:docMk/>
            <pc:sldMk cId="3049847337" sldId="271"/>
            <ac:spMk id="2" creationId="{87807811-F874-4023-B2D7-56AC16B2A055}"/>
          </ac:spMkLst>
        </pc:spChg>
        <pc:spChg chg="mod">
          <ac:chgData name="Leela Ramya" userId="b56a8d7db5557f60" providerId="LiveId" clId="{376EAF52-B56C-41B3-817D-0D54B576A18A}" dt="2021-08-14T09:13:30.571" v="753" actId="20577"/>
          <ac:spMkLst>
            <pc:docMk/>
            <pc:sldMk cId="3049847337" sldId="271"/>
            <ac:spMk id="3" creationId="{0E6A86A1-AD97-462B-AAAD-2EC4F2C71913}"/>
          </ac:spMkLst>
        </pc:spChg>
        <pc:picChg chg="add mod">
          <ac:chgData name="Leela Ramya" userId="b56a8d7db5557f60" providerId="LiveId" clId="{376EAF52-B56C-41B3-817D-0D54B576A18A}" dt="2021-08-14T09:07:28.731" v="603" actId="14100"/>
          <ac:picMkLst>
            <pc:docMk/>
            <pc:sldMk cId="3049847337" sldId="271"/>
            <ac:picMk id="12290" creationId="{62106B0E-E174-4BB9-8ED7-A0AA20755F06}"/>
          </ac:picMkLst>
        </pc:picChg>
      </pc:sldChg>
      <pc:sldChg chg="addSp delSp modSp new mod">
        <pc:chgData name="Leela Ramya" userId="b56a8d7db5557f60" providerId="LiveId" clId="{376EAF52-B56C-41B3-817D-0D54B576A18A}" dt="2021-08-14T16:02:29.237" v="3235" actId="14100"/>
        <pc:sldMkLst>
          <pc:docMk/>
          <pc:sldMk cId="1523518643" sldId="272"/>
        </pc:sldMkLst>
        <pc:spChg chg="add del mod">
          <ac:chgData name="Leela Ramya" userId="b56a8d7db5557f60" providerId="LiveId" clId="{376EAF52-B56C-41B3-817D-0D54B576A18A}" dt="2021-08-14T16:02:13.061" v="3230" actId="478"/>
          <ac:spMkLst>
            <pc:docMk/>
            <pc:sldMk cId="1523518643" sldId="272"/>
            <ac:spMk id="2" creationId="{B6E6EB95-7216-46BC-A321-D23B645EDB33}"/>
          </ac:spMkLst>
        </pc:spChg>
        <pc:picChg chg="add mod">
          <ac:chgData name="Leela Ramya" userId="b56a8d7db5557f60" providerId="LiveId" clId="{376EAF52-B56C-41B3-817D-0D54B576A18A}" dt="2021-08-14T16:02:29.237" v="3235" actId="14100"/>
          <ac:picMkLst>
            <pc:docMk/>
            <pc:sldMk cId="1523518643" sldId="272"/>
            <ac:picMk id="4" creationId="{30988CFE-ED83-4141-AB83-B1B1963D2DC2}"/>
          </ac:picMkLst>
        </pc:picChg>
        <pc:picChg chg="add del mod">
          <ac:chgData name="Leela Ramya" userId="b56a8d7db5557f60" providerId="LiveId" clId="{376EAF52-B56C-41B3-817D-0D54B576A18A}" dt="2021-08-14T16:02:10.130" v="3229" actId="478"/>
          <ac:picMkLst>
            <pc:docMk/>
            <pc:sldMk cId="1523518643" sldId="272"/>
            <ac:picMk id="4098" creationId="{1742B5B7-74D1-426C-8611-AE087AFBCE16}"/>
          </ac:picMkLst>
        </pc:picChg>
        <pc:picChg chg="add del mod">
          <ac:chgData name="Leela Ramya" userId="b56a8d7db5557f60" providerId="LiveId" clId="{376EAF52-B56C-41B3-817D-0D54B576A18A}" dt="2021-08-14T16:01:06.670" v="3221" actId="478"/>
          <ac:picMkLst>
            <pc:docMk/>
            <pc:sldMk cId="1523518643" sldId="272"/>
            <ac:picMk id="11266" creationId="{CD522FF2-9349-4148-99B6-E065DD2C914B}"/>
          </ac:picMkLst>
        </pc:picChg>
      </pc:sldChg>
      <pc:sldChg chg="delSp modSp new mod">
        <pc:chgData name="Leela Ramya" userId="b56a8d7db5557f60" providerId="LiveId" clId="{376EAF52-B56C-41B3-817D-0D54B576A18A}" dt="2021-08-14T09:13:21.776" v="751" actId="20577"/>
        <pc:sldMkLst>
          <pc:docMk/>
          <pc:sldMk cId="2765142760" sldId="273"/>
        </pc:sldMkLst>
        <pc:spChg chg="del">
          <ac:chgData name="Leela Ramya" userId="b56a8d7db5557f60" providerId="LiveId" clId="{376EAF52-B56C-41B3-817D-0D54B576A18A}" dt="2021-08-14T09:08:36.807" v="605" actId="478"/>
          <ac:spMkLst>
            <pc:docMk/>
            <pc:sldMk cId="2765142760" sldId="273"/>
            <ac:spMk id="2" creationId="{6A3B155A-C49E-4B0D-8B34-EF75C4BB0589}"/>
          </ac:spMkLst>
        </pc:spChg>
        <pc:spChg chg="mod">
          <ac:chgData name="Leela Ramya" userId="b56a8d7db5557f60" providerId="LiveId" clId="{376EAF52-B56C-41B3-817D-0D54B576A18A}" dt="2021-08-14T09:13:21.776" v="751" actId="20577"/>
          <ac:spMkLst>
            <pc:docMk/>
            <pc:sldMk cId="2765142760" sldId="273"/>
            <ac:spMk id="3" creationId="{30838EA1-BEEC-41BA-BC6B-66F04C701D92}"/>
          </ac:spMkLst>
        </pc:spChg>
      </pc:sldChg>
      <pc:sldChg chg="addSp delSp modSp new mod">
        <pc:chgData name="Leela Ramya" userId="b56a8d7db5557f60" providerId="LiveId" clId="{376EAF52-B56C-41B3-817D-0D54B576A18A}" dt="2021-08-14T09:16:30.808" v="757" actId="478"/>
        <pc:sldMkLst>
          <pc:docMk/>
          <pc:sldMk cId="2963879119" sldId="274"/>
        </pc:sldMkLst>
        <pc:spChg chg="del">
          <ac:chgData name="Leela Ramya" userId="b56a8d7db5557f60" providerId="LiveId" clId="{376EAF52-B56C-41B3-817D-0D54B576A18A}" dt="2021-08-14T09:12:02.441" v="733" actId="478"/>
          <ac:spMkLst>
            <pc:docMk/>
            <pc:sldMk cId="2963879119" sldId="274"/>
            <ac:spMk id="2" creationId="{557E989F-129D-4FA1-9607-E8C8AD4FEE8F}"/>
          </ac:spMkLst>
        </pc:spChg>
        <pc:spChg chg="add del mod">
          <ac:chgData name="Leela Ramya" userId="b56a8d7db5557f60" providerId="LiveId" clId="{376EAF52-B56C-41B3-817D-0D54B576A18A}" dt="2021-08-14T09:16:26.883" v="756" actId="478"/>
          <ac:spMkLst>
            <pc:docMk/>
            <pc:sldMk cId="2963879119" sldId="274"/>
            <ac:spMk id="3" creationId="{0772BA94-437A-43E4-9079-24F0EB194ED4}"/>
          </ac:spMkLst>
        </pc:spChg>
        <pc:spChg chg="add del mod">
          <ac:chgData name="Leela Ramya" userId="b56a8d7db5557f60" providerId="LiveId" clId="{376EAF52-B56C-41B3-817D-0D54B576A18A}" dt="2021-08-14T09:16:26.883" v="756" actId="478"/>
          <ac:spMkLst>
            <pc:docMk/>
            <pc:sldMk cId="2963879119" sldId="274"/>
            <ac:spMk id="4" creationId="{A3675DF4-89BD-4D59-A805-DB7DAF8E389B}"/>
          </ac:spMkLst>
        </pc:spChg>
        <pc:picChg chg="add del">
          <ac:chgData name="Leela Ramya" userId="b56a8d7db5557f60" providerId="LiveId" clId="{376EAF52-B56C-41B3-817D-0D54B576A18A}" dt="2021-08-14T09:16:30.808" v="757" actId="478"/>
          <ac:picMkLst>
            <pc:docMk/>
            <pc:sldMk cId="2963879119" sldId="274"/>
            <ac:picMk id="13314" creationId="{0335F6B6-1720-4F38-B641-75BDFA48F4C3}"/>
          </ac:picMkLst>
        </pc:picChg>
      </pc:sldChg>
      <pc:sldChg chg="addSp modSp new mod">
        <pc:chgData name="Leela Ramya" userId="b56a8d7db5557f60" providerId="LiveId" clId="{376EAF52-B56C-41B3-817D-0D54B576A18A}" dt="2021-08-14T09:27:19.567" v="778" actId="13822"/>
        <pc:sldMkLst>
          <pc:docMk/>
          <pc:sldMk cId="2270653767" sldId="275"/>
        </pc:sldMkLst>
        <pc:picChg chg="add mod">
          <ac:chgData name="Leela Ramya" userId="b56a8d7db5557f60" providerId="LiveId" clId="{376EAF52-B56C-41B3-817D-0D54B576A18A}" dt="2021-08-14T09:26:33.802" v="774" actId="14100"/>
          <ac:picMkLst>
            <pc:docMk/>
            <pc:sldMk cId="2270653767" sldId="275"/>
            <ac:picMk id="3" creationId="{D363C1E5-84F8-45A2-9513-8379F2ACCDEF}"/>
          </ac:picMkLst>
        </pc:picChg>
        <pc:cxnChg chg="add mod">
          <ac:chgData name="Leela Ramya" userId="b56a8d7db5557f60" providerId="LiveId" clId="{376EAF52-B56C-41B3-817D-0D54B576A18A}" dt="2021-08-14T09:26:58.385" v="776" actId="13822"/>
          <ac:cxnSpMkLst>
            <pc:docMk/>
            <pc:sldMk cId="2270653767" sldId="275"/>
            <ac:cxnSpMk id="5" creationId="{4ADFC820-5CDE-4CFE-AFC8-FB6FC5CC9EF5}"/>
          </ac:cxnSpMkLst>
        </pc:cxnChg>
        <pc:cxnChg chg="add mod">
          <ac:chgData name="Leela Ramya" userId="b56a8d7db5557f60" providerId="LiveId" clId="{376EAF52-B56C-41B3-817D-0D54B576A18A}" dt="2021-08-14T09:27:19.567" v="778" actId="13822"/>
          <ac:cxnSpMkLst>
            <pc:docMk/>
            <pc:sldMk cId="2270653767" sldId="275"/>
            <ac:cxnSpMk id="7" creationId="{09CD2C3A-5975-4783-9D05-774C2B8F9F1E}"/>
          </ac:cxnSpMkLst>
        </pc:cxnChg>
      </pc:sldChg>
      <pc:sldChg chg="addSp delSp modSp new mod">
        <pc:chgData name="Leela Ramya" userId="b56a8d7db5557f60" providerId="LiveId" clId="{376EAF52-B56C-41B3-817D-0D54B576A18A}" dt="2021-08-14T13:06:16.667" v="985" actId="20577"/>
        <pc:sldMkLst>
          <pc:docMk/>
          <pc:sldMk cId="3450408809" sldId="276"/>
        </pc:sldMkLst>
        <pc:spChg chg="del">
          <ac:chgData name="Leela Ramya" userId="b56a8d7db5557f60" providerId="LiveId" clId="{376EAF52-B56C-41B3-817D-0D54B576A18A}" dt="2021-08-14T12:26:49.019" v="780" actId="478"/>
          <ac:spMkLst>
            <pc:docMk/>
            <pc:sldMk cId="3450408809" sldId="276"/>
            <ac:spMk id="2" creationId="{0C22CF75-136F-4670-A6BD-B122A58EF42E}"/>
          </ac:spMkLst>
        </pc:spChg>
        <pc:spChg chg="mod">
          <ac:chgData name="Leela Ramya" userId="b56a8d7db5557f60" providerId="LiveId" clId="{376EAF52-B56C-41B3-817D-0D54B576A18A}" dt="2021-08-14T13:06:16.667" v="985" actId="20577"/>
          <ac:spMkLst>
            <pc:docMk/>
            <pc:sldMk cId="3450408809" sldId="276"/>
            <ac:spMk id="3" creationId="{51579630-8DA1-41B3-92AE-3114175AFE28}"/>
          </ac:spMkLst>
        </pc:spChg>
        <pc:spChg chg="add del mod">
          <ac:chgData name="Leela Ramya" userId="b56a8d7db5557f60" providerId="LiveId" clId="{376EAF52-B56C-41B3-817D-0D54B576A18A}" dt="2021-08-14T12:53:04.066" v="821" actId="478"/>
          <ac:spMkLst>
            <pc:docMk/>
            <pc:sldMk cId="3450408809" sldId="276"/>
            <ac:spMk id="4" creationId="{F9E2D659-3975-4407-AB62-CBB15215137B}"/>
          </ac:spMkLst>
        </pc:spChg>
        <pc:picChg chg="add del">
          <ac:chgData name="Leela Ramya" userId="b56a8d7db5557f60" providerId="LiveId" clId="{376EAF52-B56C-41B3-817D-0D54B576A18A}" dt="2021-08-14T12:55:46.336" v="844"/>
          <ac:picMkLst>
            <pc:docMk/>
            <pc:sldMk cId="3450408809" sldId="276"/>
            <ac:picMk id="1027" creationId="{B77A2983-A21E-4C6A-A3D3-C7930BB15849}"/>
          </ac:picMkLst>
        </pc:picChg>
        <pc:picChg chg="add mod">
          <ac:chgData name="Leela Ramya" userId="b56a8d7db5557f60" providerId="LiveId" clId="{376EAF52-B56C-41B3-817D-0D54B576A18A}" dt="2021-08-14T12:56:32.599" v="849" actId="14100"/>
          <ac:picMkLst>
            <pc:docMk/>
            <pc:sldMk cId="3450408809" sldId="276"/>
            <ac:picMk id="1029" creationId="{271CFEF4-0076-4C0C-8295-4064E3050E3C}"/>
          </ac:picMkLst>
        </pc:picChg>
      </pc:sldChg>
      <pc:sldChg chg="addSp delSp modSp new del mod">
        <pc:chgData name="Leela Ramya" userId="b56a8d7db5557f60" providerId="LiveId" clId="{376EAF52-B56C-41B3-817D-0D54B576A18A}" dt="2021-08-14T13:04:15.135" v="953" actId="47"/>
        <pc:sldMkLst>
          <pc:docMk/>
          <pc:sldMk cId="2397699945" sldId="277"/>
        </pc:sldMkLst>
        <pc:spChg chg="add del mod">
          <ac:chgData name="Leela Ramya" userId="b56a8d7db5557f60" providerId="LiveId" clId="{376EAF52-B56C-41B3-817D-0D54B576A18A}" dt="2021-08-14T12:50:41.189" v="819" actId="478"/>
          <ac:spMkLst>
            <pc:docMk/>
            <pc:sldMk cId="2397699945" sldId="277"/>
            <ac:spMk id="3" creationId="{AA7982C9-1F71-47A1-A0A0-B4AEF57A3048}"/>
          </ac:spMkLst>
        </pc:spChg>
      </pc:sldChg>
      <pc:sldChg chg="addSp delSp modSp new mod">
        <pc:chgData name="Leela Ramya" userId="b56a8d7db5557f60" providerId="LiveId" clId="{376EAF52-B56C-41B3-817D-0D54B576A18A}" dt="2021-08-14T13:17:15.892" v="1088" actId="255"/>
        <pc:sldMkLst>
          <pc:docMk/>
          <pc:sldMk cId="2877747972" sldId="277"/>
        </pc:sldMkLst>
        <pc:spChg chg="add mod">
          <ac:chgData name="Leela Ramya" userId="b56a8d7db5557f60" providerId="LiveId" clId="{376EAF52-B56C-41B3-817D-0D54B576A18A}" dt="2021-08-14T13:15:18.697" v="1032" actId="20577"/>
          <ac:spMkLst>
            <pc:docMk/>
            <pc:sldMk cId="2877747972" sldId="277"/>
            <ac:spMk id="2" creationId="{B3D2F6F5-6B8F-4524-9306-74D40AB7C0A2}"/>
          </ac:spMkLst>
        </pc:spChg>
        <pc:spChg chg="add mod">
          <ac:chgData name="Leela Ramya" userId="b56a8d7db5557f60" providerId="LiveId" clId="{376EAF52-B56C-41B3-817D-0D54B576A18A}" dt="2021-08-14T13:15:34.202" v="1052" actId="20577"/>
          <ac:spMkLst>
            <pc:docMk/>
            <pc:sldMk cId="2877747972" sldId="277"/>
            <ac:spMk id="3" creationId="{15E809ED-DC9C-41CA-8CBC-3C49C1456666}"/>
          </ac:spMkLst>
        </pc:spChg>
        <pc:spChg chg="add mod">
          <ac:chgData name="Leela Ramya" userId="b56a8d7db5557f60" providerId="LiveId" clId="{376EAF52-B56C-41B3-817D-0D54B576A18A}" dt="2021-08-14T13:15:25.813" v="1041" actId="20577"/>
          <ac:spMkLst>
            <pc:docMk/>
            <pc:sldMk cId="2877747972" sldId="277"/>
            <ac:spMk id="4" creationId="{2B166DEC-833F-4344-B167-D5204795352B}"/>
          </ac:spMkLst>
        </pc:spChg>
        <pc:spChg chg="add mod">
          <ac:chgData name="Leela Ramya" userId="b56a8d7db5557f60" providerId="LiveId" clId="{376EAF52-B56C-41B3-817D-0D54B576A18A}" dt="2021-08-14T13:15:45.600" v="1060" actId="20577"/>
          <ac:spMkLst>
            <pc:docMk/>
            <pc:sldMk cId="2877747972" sldId="277"/>
            <ac:spMk id="5" creationId="{5309C4AE-0D6E-4903-BB5B-2D02A96FFFE6}"/>
          </ac:spMkLst>
        </pc:spChg>
        <pc:spChg chg="add del mod">
          <ac:chgData name="Leela Ramya" userId="b56a8d7db5557f60" providerId="LiveId" clId="{376EAF52-B56C-41B3-817D-0D54B576A18A}" dt="2021-08-14T13:11:40.531" v="1000" actId="478"/>
          <ac:spMkLst>
            <pc:docMk/>
            <pc:sldMk cId="2877747972" sldId="277"/>
            <ac:spMk id="6" creationId="{625D9FB1-2FFC-497E-BDAA-7FA1FBFA5274}"/>
          </ac:spMkLst>
        </pc:spChg>
        <pc:spChg chg="add mod">
          <ac:chgData name="Leela Ramya" userId="b56a8d7db5557f60" providerId="LiveId" clId="{376EAF52-B56C-41B3-817D-0D54B576A18A}" dt="2021-08-14T13:15:49.726" v="1064" actId="20577"/>
          <ac:spMkLst>
            <pc:docMk/>
            <pc:sldMk cId="2877747972" sldId="277"/>
            <ac:spMk id="9" creationId="{6AA05401-7435-4E0A-B97B-843C223DAE5E}"/>
          </ac:spMkLst>
        </pc:spChg>
        <pc:spChg chg="add mod">
          <ac:chgData name="Leela Ramya" userId="b56a8d7db5557f60" providerId="LiveId" clId="{376EAF52-B56C-41B3-817D-0D54B576A18A}" dt="2021-08-14T13:16:02.004" v="1073" actId="20577"/>
          <ac:spMkLst>
            <pc:docMk/>
            <pc:sldMk cId="2877747972" sldId="277"/>
            <ac:spMk id="10" creationId="{67336587-5FDB-4EBF-8135-94E605EC5DF2}"/>
          </ac:spMkLst>
        </pc:spChg>
        <pc:spChg chg="add del mod">
          <ac:chgData name="Leela Ramya" userId="b56a8d7db5557f60" providerId="LiveId" clId="{376EAF52-B56C-41B3-817D-0D54B576A18A}" dt="2021-08-14T13:13:04.243" v="1006" actId="478"/>
          <ac:spMkLst>
            <pc:docMk/>
            <pc:sldMk cId="2877747972" sldId="277"/>
            <ac:spMk id="11" creationId="{C032E288-DDE7-4F68-BD48-21BC2AD07053}"/>
          </ac:spMkLst>
        </pc:spChg>
        <pc:spChg chg="add del">
          <ac:chgData name="Leela Ramya" userId="b56a8d7db5557f60" providerId="LiveId" clId="{376EAF52-B56C-41B3-817D-0D54B576A18A}" dt="2021-08-14T13:16:29.299" v="1075" actId="478"/>
          <ac:spMkLst>
            <pc:docMk/>
            <pc:sldMk cId="2877747972" sldId="277"/>
            <ac:spMk id="29" creationId="{B7EAFBDC-27FD-476E-8EAF-E7F9A03E1AD1}"/>
          </ac:spMkLst>
        </pc:spChg>
        <pc:spChg chg="add mod">
          <ac:chgData name="Leela Ramya" userId="b56a8d7db5557f60" providerId="LiveId" clId="{376EAF52-B56C-41B3-817D-0D54B576A18A}" dt="2021-08-14T13:17:15.892" v="1088" actId="255"/>
          <ac:spMkLst>
            <pc:docMk/>
            <pc:sldMk cId="2877747972" sldId="277"/>
            <ac:spMk id="30" creationId="{DBEBDB0C-F037-4F43-93A8-57D86D60E611}"/>
          </ac:spMkLst>
        </pc:spChg>
        <pc:cxnChg chg="add del">
          <ac:chgData name="Leela Ramya" userId="b56a8d7db5557f60" providerId="LiveId" clId="{376EAF52-B56C-41B3-817D-0D54B576A18A}" dt="2021-08-14T13:11:37.307" v="999" actId="478"/>
          <ac:cxnSpMkLst>
            <pc:docMk/>
            <pc:sldMk cId="2877747972" sldId="277"/>
            <ac:cxnSpMk id="8" creationId="{A6A9CF41-1365-4AD5-8C01-7729897681D5}"/>
          </ac:cxnSpMkLst>
        </pc:cxnChg>
        <pc:cxnChg chg="add">
          <ac:chgData name="Leela Ramya" userId="b56a8d7db5557f60" providerId="LiveId" clId="{376EAF52-B56C-41B3-817D-0D54B576A18A}" dt="2021-08-14T13:13:28.096" v="1010" actId="11529"/>
          <ac:cxnSpMkLst>
            <pc:docMk/>
            <pc:sldMk cId="2877747972" sldId="277"/>
            <ac:cxnSpMk id="13" creationId="{2D38D2F5-C699-4826-BD7E-42D6BA47E74F}"/>
          </ac:cxnSpMkLst>
        </pc:cxnChg>
        <pc:cxnChg chg="add">
          <ac:chgData name="Leela Ramya" userId="b56a8d7db5557f60" providerId="LiveId" clId="{376EAF52-B56C-41B3-817D-0D54B576A18A}" dt="2021-08-14T13:13:37.052" v="1011" actId="11529"/>
          <ac:cxnSpMkLst>
            <pc:docMk/>
            <pc:sldMk cId="2877747972" sldId="277"/>
            <ac:cxnSpMk id="15" creationId="{FE49889E-8483-4043-96D4-3DB0C3D6D453}"/>
          </ac:cxnSpMkLst>
        </pc:cxnChg>
        <pc:cxnChg chg="add mod">
          <ac:chgData name="Leela Ramya" userId="b56a8d7db5557f60" providerId="LiveId" clId="{376EAF52-B56C-41B3-817D-0D54B576A18A}" dt="2021-08-14T13:13:50.264" v="1013" actId="14100"/>
          <ac:cxnSpMkLst>
            <pc:docMk/>
            <pc:sldMk cId="2877747972" sldId="277"/>
            <ac:cxnSpMk id="17" creationId="{3AB3A3E6-B8A4-4DD8-9B5C-CCFF0AC5FD6E}"/>
          </ac:cxnSpMkLst>
        </pc:cxnChg>
        <pc:cxnChg chg="add">
          <ac:chgData name="Leela Ramya" userId="b56a8d7db5557f60" providerId="LiveId" clId="{376EAF52-B56C-41B3-817D-0D54B576A18A}" dt="2021-08-14T13:13:59.649" v="1014" actId="11529"/>
          <ac:cxnSpMkLst>
            <pc:docMk/>
            <pc:sldMk cId="2877747972" sldId="277"/>
            <ac:cxnSpMk id="20" creationId="{843FB58D-48A3-41B8-8951-97445E8D8EDF}"/>
          </ac:cxnSpMkLst>
        </pc:cxnChg>
        <pc:cxnChg chg="add mod">
          <ac:chgData name="Leela Ramya" userId="b56a8d7db5557f60" providerId="LiveId" clId="{376EAF52-B56C-41B3-817D-0D54B576A18A}" dt="2021-08-14T13:14:33.047" v="1017" actId="1076"/>
          <ac:cxnSpMkLst>
            <pc:docMk/>
            <pc:sldMk cId="2877747972" sldId="277"/>
            <ac:cxnSpMk id="22" creationId="{436F5DA9-2062-4D3E-BAC2-EC8C4ED1A469}"/>
          </ac:cxnSpMkLst>
        </pc:cxnChg>
        <pc:cxnChg chg="add mod">
          <ac:chgData name="Leela Ramya" userId="b56a8d7db5557f60" providerId="LiveId" clId="{376EAF52-B56C-41B3-817D-0D54B576A18A}" dt="2021-08-14T13:14:46.709" v="1019" actId="1076"/>
          <ac:cxnSpMkLst>
            <pc:docMk/>
            <pc:sldMk cId="2877747972" sldId="277"/>
            <ac:cxnSpMk id="24" creationId="{3F4488F9-9BCF-4731-B42F-F5DC4E864F26}"/>
          </ac:cxnSpMkLst>
        </pc:cxnChg>
        <pc:cxnChg chg="add">
          <ac:chgData name="Leela Ramya" userId="b56a8d7db5557f60" providerId="LiveId" clId="{376EAF52-B56C-41B3-817D-0D54B576A18A}" dt="2021-08-14T13:14:55.706" v="1020" actId="11529"/>
          <ac:cxnSpMkLst>
            <pc:docMk/>
            <pc:sldMk cId="2877747972" sldId="277"/>
            <ac:cxnSpMk id="26" creationId="{3D2377F3-08CC-4526-92DB-EAB5317B2279}"/>
          </ac:cxnSpMkLst>
        </pc:cxnChg>
        <pc:cxnChg chg="add">
          <ac:chgData name="Leela Ramya" userId="b56a8d7db5557f60" providerId="LiveId" clId="{376EAF52-B56C-41B3-817D-0D54B576A18A}" dt="2021-08-14T13:15:03.555" v="1021" actId="11529"/>
          <ac:cxnSpMkLst>
            <pc:docMk/>
            <pc:sldMk cId="2877747972" sldId="277"/>
            <ac:cxnSpMk id="28" creationId="{282E3AB3-22C0-483D-A5F9-0143B2753EA5}"/>
          </ac:cxnSpMkLst>
        </pc:cxnChg>
      </pc:sldChg>
      <pc:sldChg chg="delSp modSp new mod">
        <pc:chgData name="Leela Ramya" userId="b56a8d7db5557f60" providerId="LiveId" clId="{376EAF52-B56C-41B3-817D-0D54B576A18A}" dt="2021-08-14T18:32:21.678" v="3518" actId="11"/>
        <pc:sldMkLst>
          <pc:docMk/>
          <pc:sldMk cId="2948219481" sldId="278"/>
        </pc:sldMkLst>
        <pc:spChg chg="del">
          <ac:chgData name="Leela Ramya" userId="b56a8d7db5557f60" providerId="LiveId" clId="{376EAF52-B56C-41B3-817D-0D54B576A18A}" dt="2021-08-14T13:17:41.562" v="1090" actId="478"/>
          <ac:spMkLst>
            <pc:docMk/>
            <pc:sldMk cId="2948219481" sldId="278"/>
            <ac:spMk id="2" creationId="{3821CD63-1BF8-4C73-9150-D49D76B6C728}"/>
          </ac:spMkLst>
        </pc:spChg>
        <pc:spChg chg="mod">
          <ac:chgData name="Leela Ramya" userId="b56a8d7db5557f60" providerId="LiveId" clId="{376EAF52-B56C-41B3-817D-0D54B576A18A}" dt="2021-08-14T18:32:21.678" v="3518" actId="11"/>
          <ac:spMkLst>
            <pc:docMk/>
            <pc:sldMk cId="2948219481" sldId="278"/>
            <ac:spMk id="3" creationId="{68135D76-2912-4991-8FFE-ACD492FAA3B9}"/>
          </ac:spMkLst>
        </pc:spChg>
      </pc:sldChg>
      <pc:sldChg chg="addSp delSp modSp new mod">
        <pc:chgData name="Leela Ramya" userId="b56a8d7db5557f60" providerId="LiveId" clId="{376EAF52-B56C-41B3-817D-0D54B576A18A}" dt="2021-08-14T14:01:36.201" v="1311" actId="14100"/>
        <pc:sldMkLst>
          <pc:docMk/>
          <pc:sldMk cId="601960578" sldId="279"/>
        </pc:sldMkLst>
        <pc:spChg chg="del">
          <ac:chgData name="Leela Ramya" userId="b56a8d7db5557f60" providerId="LiveId" clId="{376EAF52-B56C-41B3-817D-0D54B576A18A}" dt="2021-08-14T13:40:23.185" v="1240" actId="478"/>
          <ac:spMkLst>
            <pc:docMk/>
            <pc:sldMk cId="601960578" sldId="279"/>
            <ac:spMk id="2" creationId="{4302E62F-B900-4B1E-9312-16FE0710F374}"/>
          </ac:spMkLst>
        </pc:spChg>
        <pc:spChg chg="add del mod">
          <ac:chgData name="Leela Ramya" userId="b56a8d7db5557f60" providerId="LiveId" clId="{376EAF52-B56C-41B3-817D-0D54B576A18A}" dt="2021-08-14T14:00:36.170" v="1305" actId="478"/>
          <ac:spMkLst>
            <pc:docMk/>
            <pc:sldMk cId="601960578" sldId="279"/>
            <ac:spMk id="3" creationId="{9135F60F-9875-425B-8641-7256AB2633B8}"/>
          </ac:spMkLst>
        </pc:spChg>
        <pc:spChg chg="add del mod">
          <ac:chgData name="Leela Ramya" userId="b56a8d7db5557f60" providerId="LiveId" clId="{376EAF52-B56C-41B3-817D-0D54B576A18A}" dt="2021-08-14T14:00:36.170" v="1305" actId="478"/>
          <ac:spMkLst>
            <pc:docMk/>
            <pc:sldMk cId="601960578" sldId="279"/>
            <ac:spMk id="4" creationId="{131CF29E-DA4E-4980-9E39-F13E53DF3A2C}"/>
          </ac:spMkLst>
        </pc:spChg>
        <pc:picChg chg="add del">
          <ac:chgData name="Leela Ramya" userId="b56a8d7db5557f60" providerId="LiveId" clId="{376EAF52-B56C-41B3-817D-0D54B576A18A}" dt="2021-08-14T14:00:38.235" v="1306"/>
          <ac:picMkLst>
            <pc:docMk/>
            <pc:sldMk cId="601960578" sldId="279"/>
            <ac:picMk id="2050" creationId="{FD469C58-7A4E-4656-9D1A-7102FE54D6F4}"/>
          </ac:picMkLst>
        </pc:picChg>
        <pc:picChg chg="add mod">
          <ac:chgData name="Leela Ramya" userId="b56a8d7db5557f60" providerId="LiveId" clId="{376EAF52-B56C-41B3-817D-0D54B576A18A}" dt="2021-08-14T14:01:36.201" v="1311" actId="14100"/>
          <ac:picMkLst>
            <pc:docMk/>
            <pc:sldMk cId="601960578" sldId="279"/>
            <ac:picMk id="2052" creationId="{3535109F-3DFC-406D-A532-D2A3A50316B9}"/>
          </ac:picMkLst>
        </pc:picChg>
      </pc:sldChg>
      <pc:sldChg chg="addSp delSp modSp new mod setBg">
        <pc:chgData name="Leela Ramya" userId="b56a8d7db5557f60" providerId="LiveId" clId="{376EAF52-B56C-41B3-817D-0D54B576A18A}" dt="2021-08-14T14:40:33.302" v="1520" actId="5793"/>
        <pc:sldMkLst>
          <pc:docMk/>
          <pc:sldMk cId="2593831571" sldId="280"/>
        </pc:sldMkLst>
        <pc:spChg chg="del">
          <ac:chgData name="Leela Ramya" userId="b56a8d7db5557f60" providerId="LiveId" clId="{376EAF52-B56C-41B3-817D-0D54B576A18A}" dt="2021-08-14T14:02:16.102" v="1315" actId="478"/>
          <ac:spMkLst>
            <pc:docMk/>
            <pc:sldMk cId="2593831571" sldId="280"/>
            <ac:spMk id="2" creationId="{0DFB63BD-A009-4417-9C95-F56778969CBC}"/>
          </ac:spMkLst>
        </pc:spChg>
        <pc:spChg chg="mod">
          <ac:chgData name="Leela Ramya" userId="b56a8d7db5557f60" providerId="LiveId" clId="{376EAF52-B56C-41B3-817D-0D54B576A18A}" dt="2021-08-14T14:40:33.302" v="1520" actId="5793"/>
          <ac:spMkLst>
            <pc:docMk/>
            <pc:sldMk cId="2593831571" sldId="280"/>
            <ac:spMk id="3" creationId="{60A06E9F-0455-4394-98E4-83951E17EAC3}"/>
          </ac:spMkLst>
        </pc:spChg>
        <pc:spChg chg="add del mod">
          <ac:chgData name="Leela Ramya" userId="b56a8d7db5557f60" providerId="LiveId" clId="{376EAF52-B56C-41B3-817D-0D54B576A18A}" dt="2021-08-14T14:28:55.895" v="1415" actId="478"/>
          <ac:spMkLst>
            <pc:docMk/>
            <pc:sldMk cId="2593831571" sldId="280"/>
            <ac:spMk id="4" creationId="{9C7E68F8-D031-4D3D-A42A-2AF53CFF0186}"/>
          </ac:spMkLst>
        </pc:spChg>
        <pc:spChg chg="add mod">
          <ac:chgData name="Leela Ramya" userId="b56a8d7db5557f60" providerId="LiveId" clId="{376EAF52-B56C-41B3-817D-0D54B576A18A}" dt="2021-08-14T14:34:47.593" v="1439" actId="21"/>
          <ac:spMkLst>
            <pc:docMk/>
            <pc:sldMk cId="2593831571" sldId="280"/>
            <ac:spMk id="5" creationId="{72637521-55C6-4D5F-BB0A-388E4AAA4B0C}"/>
          </ac:spMkLst>
        </pc:spChg>
        <pc:spChg chg="add del mod">
          <ac:chgData name="Leela Ramya" userId="b56a8d7db5557f60" providerId="LiveId" clId="{376EAF52-B56C-41B3-817D-0D54B576A18A}" dt="2021-08-14T14:38:34.363" v="1494" actId="478"/>
          <ac:spMkLst>
            <pc:docMk/>
            <pc:sldMk cId="2593831571" sldId="280"/>
            <ac:spMk id="6" creationId="{6C39964D-6AE9-454B-8682-FF8927C6BBCA}"/>
          </ac:spMkLst>
        </pc:spChg>
        <pc:spChg chg="add del mod">
          <ac:chgData name="Leela Ramya" userId="b56a8d7db5557f60" providerId="LiveId" clId="{376EAF52-B56C-41B3-817D-0D54B576A18A}" dt="2021-08-14T14:39:21.790" v="1499" actId="478"/>
          <ac:spMkLst>
            <pc:docMk/>
            <pc:sldMk cId="2593831571" sldId="280"/>
            <ac:spMk id="7" creationId="{4066DF99-F47E-450E-A2AB-2C084C12DB88}"/>
          </ac:spMkLst>
        </pc:spChg>
      </pc:sldChg>
      <pc:sldChg chg="delSp modSp new mod">
        <pc:chgData name="Leela Ramya" userId="b56a8d7db5557f60" providerId="LiveId" clId="{376EAF52-B56C-41B3-817D-0D54B576A18A}" dt="2021-08-14T18:31:49.871" v="3516" actId="11"/>
        <pc:sldMkLst>
          <pc:docMk/>
          <pc:sldMk cId="689444773" sldId="281"/>
        </pc:sldMkLst>
        <pc:spChg chg="del">
          <ac:chgData name="Leela Ramya" userId="b56a8d7db5557f60" providerId="LiveId" clId="{376EAF52-B56C-41B3-817D-0D54B576A18A}" dt="2021-08-14T14:02:37.696" v="1320" actId="478"/>
          <ac:spMkLst>
            <pc:docMk/>
            <pc:sldMk cId="689444773" sldId="281"/>
            <ac:spMk id="2" creationId="{4C3970F5-07B7-4D82-A541-1D742F4A2E64}"/>
          </ac:spMkLst>
        </pc:spChg>
        <pc:spChg chg="mod">
          <ac:chgData name="Leela Ramya" userId="b56a8d7db5557f60" providerId="LiveId" clId="{376EAF52-B56C-41B3-817D-0D54B576A18A}" dt="2021-08-14T18:31:49.871" v="3516" actId="11"/>
          <ac:spMkLst>
            <pc:docMk/>
            <pc:sldMk cId="689444773" sldId="281"/>
            <ac:spMk id="3" creationId="{E826DE9A-A632-4516-8DC5-52A9BE32585C}"/>
          </ac:spMkLst>
        </pc:spChg>
      </pc:sldChg>
      <pc:sldChg chg="delSp modSp new mod">
        <pc:chgData name="Leela Ramya" userId="b56a8d7db5557f60" providerId="LiveId" clId="{376EAF52-B56C-41B3-817D-0D54B576A18A}" dt="2021-08-14T18:31:04.584" v="3509" actId="113"/>
        <pc:sldMkLst>
          <pc:docMk/>
          <pc:sldMk cId="3559989363" sldId="282"/>
        </pc:sldMkLst>
        <pc:spChg chg="del">
          <ac:chgData name="Leela Ramya" userId="b56a8d7db5557f60" providerId="LiveId" clId="{376EAF52-B56C-41B3-817D-0D54B576A18A}" dt="2021-08-14T14:02:57.543" v="1325" actId="478"/>
          <ac:spMkLst>
            <pc:docMk/>
            <pc:sldMk cId="3559989363" sldId="282"/>
            <ac:spMk id="2" creationId="{B22B8FFC-F020-4B2E-84C5-1AF2735BE0CA}"/>
          </ac:spMkLst>
        </pc:spChg>
        <pc:spChg chg="mod">
          <ac:chgData name="Leela Ramya" userId="b56a8d7db5557f60" providerId="LiveId" clId="{376EAF52-B56C-41B3-817D-0D54B576A18A}" dt="2021-08-14T18:31:04.584" v="3509" actId="113"/>
          <ac:spMkLst>
            <pc:docMk/>
            <pc:sldMk cId="3559989363" sldId="282"/>
            <ac:spMk id="3" creationId="{FFEC8441-D536-41E3-9396-EABB4A92E860}"/>
          </ac:spMkLst>
        </pc:spChg>
      </pc:sldChg>
      <pc:sldChg chg="delSp modSp new mod">
        <pc:chgData name="Leela Ramya" userId="b56a8d7db5557f60" providerId="LiveId" clId="{376EAF52-B56C-41B3-817D-0D54B576A18A}" dt="2021-08-14T18:30:24.828" v="3505" actId="207"/>
        <pc:sldMkLst>
          <pc:docMk/>
          <pc:sldMk cId="316326360" sldId="283"/>
        </pc:sldMkLst>
        <pc:spChg chg="del">
          <ac:chgData name="Leela Ramya" userId="b56a8d7db5557f60" providerId="LiveId" clId="{376EAF52-B56C-41B3-817D-0D54B576A18A}" dt="2021-08-14T14:03:25.801" v="1333" actId="478"/>
          <ac:spMkLst>
            <pc:docMk/>
            <pc:sldMk cId="316326360" sldId="283"/>
            <ac:spMk id="2" creationId="{96F6A55B-6988-4C3C-8027-2B4BDFE6DC6B}"/>
          </ac:spMkLst>
        </pc:spChg>
        <pc:spChg chg="mod">
          <ac:chgData name="Leela Ramya" userId="b56a8d7db5557f60" providerId="LiveId" clId="{376EAF52-B56C-41B3-817D-0D54B576A18A}" dt="2021-08-14T18:30:24.828" v="3505" actId="207"/>
          <ac:spMkLst>
            <pc:docMk/>
            <pc:sldMk cId="316326360" sldId="283"/>
            <ac:spMk id="3" creationId="{50711915-FE3E-4EB6-A09A-14ECE8DB9991}"/>
          </ac:spMkLst>
        </pc:spChg>
      </pc:sldChg>
      <pc:sldChg chg="delSp modSp new mod">
        <pc:chgData name="Leela Ramya" userId="b56a8d7db5557f60" providerId="LiveId" clId="{376EAF52-B56C-41B3-817D-0D54B576A18A}" dt="2021-08-14T18:29:28.199" v="3494" actId="207"/>
        <pc:sldMkLst>
          <pc:docMk/>
          <pc:sldMk cId="92506755" sldId="284"/>
        </pc:sldMkLst>
        <pc:spChg chg="del">
          <ac:chgData name="Leela Ramya" userId="b56a8d7db5557f60" providerId="LiveId" clId="{376EAF52-B56C-41B3-817D-0D54B576A18A}" dt="2021-08-14T14:03:45.512" v="1338" actId="478"/>
          <ac:spMkLst>
            <pc:docMk/>
            <pc:sldMk cId="92506755" sldId="284"/>
            <ac:spMk id="2" creationId="{7707E8EB-0132-4711-A1B2-BBAD3804A567}"/>
          </ac:spMkLst>
        </pc:spChg>
        <pc:spChg chg="mod">
          <ac:chgData name="Leela Ramya" userId="b56a8d7db5557f60" providerId="LiveId" clId="{376EAF52-B56C-41B3-817D-0D54B576A18A}" dt="2021-08-14T18:29:28.199" v="3494" actId="207"/>
          <ac:spMkLst>
            <pc:docMk/>
            <pc:sldMk cId="92506755" sldId="284"/>
            <ac:spMk id="3" creationId="{FD380ED2-CD2F-4EB1-9AC3-C6C4E34D4BD6}"/>
          </ac:spMkLst>
        </pc:spChg>
      </pc:sldChg>
      <pc:sldChg chg="new del ord">
        <pc:chgData name="Leela Ramya" userId="b56a8d7db5557f60" providerId="LiveId" clId="{376EAF52-B56C-41B3-817D-0D54B576A18A}" dt="2021-08-14T16:12:36.573" v="3294" actId="47"/>
        <pc:sldMkLst>
          <pc:docMk/>
          <pc:sldMk cId="2864742255" sldId="285"/>
        </pc:sldMkLst>
      </pc:sldChg>
      <pc:sldChg chg="addSp modSp new mod">
        <pc:chgData name="Leela Ramya" userId="b56a8d7db5557f60" providerId="LiveId" clId="{376EAF52-B56C-41B3-817D-0D54B576A18A}" dt="2021-08-14T16:05:08.151" v="3250" actId="13822"/>
        <pc:sldMkLst>
          <pc:docMk/>
          <pc:sldMk cId="4159428723" sldId="286"/>
        </pc:sldMkLst>
        <pc:picChg chg="add mod">
          <ac:chgData name="Leela Ramya" userId="b56a8d7db5557f60" providerId="LiveId" clId="{376EAF52-B56C-41B3-817D-0D54B576A18A}" dt="2021-08-14T16:04:46.331" v="3247" actId="1076"/>
          <ac:picMkLst>
            <pc:docMk/>
            <pc:sldMk cId="4159428723" sldId="286"/>
            <ac:picMk id="3" creationId="{0E8C6618-AD9C-41CC-A735-93CC055EF5F3}"/>
          </ac:picMkLst>
        </pc:picChg>
        <pc:cxnChg chg="add">
          <ac:chgData name="Leela Ramya" userId="b56a8d7db5557f60" providerId="LiveId" clId="{376EAF52-B56C-41B3-817D-0D54B576A18A}" dt="2021-08-14T16:04:50.316" v="3248" actId="11529"/>
          <ac:cxnSpMkLst>
            <pc:docMk/>
            <pc:sldMk cId="4159428723" sldId="286"/>
            <ac:cxnSpMk id="5" creationId="{7B64A447-3AC5-41A9-A90C-6F0716308712}"/>
          </ac:cxnSpMkLst>
        </pc:cxnChg>
        <pc:cxnChg chg="add mod">
          <ac:chgData name="Leela Ramya" userId="b56a8d7db5557f60" providerId="LiveId" clId="{376EAF52-B56C-41B3-817D-0D54B576A18A}" dt="2021-08-14T16:05:08.151" v="3250" actId="13822"/>
          <ac:cxnSpMkLst>
            <pc:docMk/>
            <pc:sldMk cId="4159428723" sldId="286"/>
            <ac:cxnSpMk id="7" creationId="{FE283F7E-F7EB-409A-AE7D-11A48CD195D7}"/>
          </ac:cxnSpMkLst>
        </pc:cxnChg>
      </pc:sldChg>
      <pc:sldChg chg="addSp modSp new mod">
        <pc:chgData name="Leela Ramya" userId="b56a8d7db5557f60" providerId="LiveId" clId="{376EAF52-B56C-41B3-817D-0D54B576A18A}" dt="2021-08-14T16:06:03.416" v="3258" actId="13822"/>
        <pc:sldMkLst>
          <pc:docMk/>
          <pc:sldMk cId="3488890049" sldId="287"/>
        </pc:sldMkLst>
        <pc:picChg chg="add mod">
          <ac:chgData name="Leela Ramya" userId="b56a8d7db5557f60" providerId="LiveId" clId="{376EAF52-B56C-41B3-817D-0D54B576A18A}" dt="2021-08-14T16:05:53.252" v="3256" actId="1440"/>
          <ac:picMkLst>
            <pc:docMk/>
            <pc:sldMk cId="3488890049" sldId="287"/>
            <ac:picMk id="3" creationId="{3992B385-CD8F-4F41-BBEE-9536B3422106}"/>
          </ac:picMkLst>
        </pc:picChg>
        <pc:cxnChg chg="add mod">
          <ac:chgData name="Leela Ramya" userId="b56a8d7db5557f60" providerId="LiveId" clId="{376EAF52-B56C-41B3-817D-0D54B576A18A}" dt="2021-08-14T16:06:03.416" v="3258" actId="13822"/>
          <ac:cxnSpMkLst>
            <pc:docMk/>
            <pc:sldMk cId="3488890049" sldId="287"/>
            <ac:cxnSpMk id="5" creationId="{0910FF7E-06E9-45F6-8756-E5118294E954}"/>
          </ac:cxnSpMkLst>
        </pc:cxnChg>
      </pc:sldChg>
      <pc:sldChg chg="addSp delSp modSp new mod">
        <pc:chgData name="Leela Ramya" userId="b56a8d7db5557f60" providerId="LiveId" clId="{376EAF52-B56C-41B3-817D-0D54B576A18A}" dt="2021-08-14T16:07:11.170" v="3266" actId="13822"/>
        <pc:sldMkLst>
          <pc:docMk/>
          <pc:sldMk cId="1761539075" sldId="288"/>
        </pc:sldMkLst>
        <pc:picChg chg="add mod">
          <ac:chgData name="Leela Ramya" userId="b56a8d7db5557f60" providerId="LiveId" clId="{376EAF52-B56C-41B3-817D-0D54B576A18A}" dt="2021-08-14T16:06:47.676" v="3261" actId="1440"/>
          <ac:picMkLst>
            <pc:docMk/>
            <pc:sldMk cId="1761539075" sldId="288"/>
            <ac:picMk id="3" creationId="{B308C2DA-806E-413B-8D65-A821E2E17BD5}"/>
          </ac:picMkLst>
        </pc:picChg>
        <pc:cxnChg chg="add del mod">
          <ac:chgData name="Leela Ramya" userId="b56a8d7db5557f60" providerId="LiveId" clId="{376EAF52-B56C-41B3-817D-0D54B576A18A}" dt="2021-08-14T16:07:00.925" v="3264" actId="478"/>
          <ac:cxnSpMkLst>
            <pc:docMk/>
            <pc:sldMk cId="1761539075" sldId="288"/>
            <ac:cxnSpMk id="5" creationId="{9C7A7D3F-CE91-4B8D-8FB0-B32DCD5B4720}"/>
          </ac:cxnSpMkLst>
        </pc:cxnChg>
        <pc:cxnChg chg="add mod">
          <ac:chgData name="Leela Ramya" userId="b56a8d7db5557f60" providerId="LiveId" clId="{376EAF52-B56C-41B3-817D-0D54B576A18A}" dt="2021-08-14T16:07:11.170" v="3266" actId="13822"/>
          <ac:cxnSpMkLst>
            <pc:docMk/>
            <pc:sldMk cId="1761539075" sldId="288"/>
            <ac:cxnSpMk id="8" creationId="{93F06148-213D-42B4-9523-31149E1B00E1}"/>
          </ac:cxnSpMkLst>
        </pc:cxnChg>
      </pc:sldChg>
      <pc:sldChg chg="addSp modSp new mod">
        <pc:chgData name="Leela Ramya" userId="b56a8d7db5557f60" providerId="LiveId" clId="{376EAF52-B56C-41B3-817D-0D54B576A18A}" dt="2021-08-14T16:08:21.324" v="3273" actId="13822"/>
        <pc:sldMkLst>
          <pc:docMk/>
          <pc:sldMk cId="2848540958" sldId="289"/>
        </pc:sldMkLst>
        <pc:picChg chg="add mod">
          <ac:chgData name="Leela Ramya" userId="b56a8d7db5557f60" providerId="LiveId" clId="{376EAF52-B56C-41B3-817D-0D54B576A18A}" dt="2021-08-14T16:07:49.256" v="3269" actId="1440"/>
          <ac:picMkLst>
            <pc:docMk/>
            <pc:sldMk cId="2848540958" sldId="289"/>
            <ac:picMk id="3" creationId="{B76A28E4-E610-496D-AC6D-5B9365CA6BFA}"/>
          </ac:picMkLst>
        </pc:picChg>
        <pc:cxnChg chg="add mod">
          <ac:chgData name="Leela Ramya" userId="b56a8d7db5557f60" providerId="LiveId" clId="{376EAF52-B56C-41B3-817D-0D54B576A18A}" dt="2021-08-14T16:08:09.601" v="3271" actId="13822"/>
          <ac:cxnSpMkLst>
            <pc:docMk/>
            <pc:sldMk cId="2848540958" sldId="289"/>
            <ac:cxnSpMk id="5" creationId="{77908393-5A0D-490A-ABEF-3E9D7E3E5D32}"/>
          </ac:cxnSpMkLst>
        </pc:cxnChg>
        <pc:cxnChg chg="add mod">
          <ac:chgData name="Leela Ramya" userId="b56a8d7db5557f60" providerId="LiveId" clId="{376EAF52-B56C-41B3-817D-0D54B576A18A}" dt="2021-08-14T16:08:21.324" v="3273" actId="13822"/>
          <ac:cxnSpMkLst>
            <pc:docMk/>
            <pc:sldMk cId="2848540958" sldId="289"/>
            <ac:cxnSpMk id="7" creationId="{FA12DABE-9490-4F19-9F41-9CC57CC93D46}"/>
          </ac:cxnSpMkLst>
        </pc:cxnChg>
      </pc:sldChg>
      <pc:sldChg chg="addSp modSp new mod">
        <pc:chgData name="Leela Ramya" userId="b56a8d7db5557f60" providerId="LiveId" clId="{376EAF52-B56C-41B3-817D-0D54B576A18A}" dt="2021-08-14T16:11:22.027" v="3289" actId="1440"/>
        <pc:sldMkLst>
          <pc:docMk/>
          <pc:sldMk cId="1648338539" sldId="290"/>
        </pc:sldMkLst>
        <pc:picChg chg="add mod">
          <ac:chgData name="Leela Ramya" userId="b56a8d7db5557f60" providerId="LiveId" clId="{376EAF52-B56C-41B3-817D-0D54B576A18A}" dt="2021-08-14T16:11:22.027" v="3289" actId="1440"/>
          <ac:picMkLst>
            <pc:docMk/>
            <pc:sldMk cId="1648338539" sldId="290"/>
            <ac:picMk id="3" creationId="{403D1AB2-0D29-4286-A2D4-FF194B9963EC}"/>
          </ac:picMkLst>
        </pc:picChg>
      </pc:sldChg>
      <pc:sldChg chg="addSp modSp new mod">
        <pc:chgData name="Leela Ramya" userId="b56a8d7db5557f60" providerId="LiveId" clId="{376EAF52-B56C-41B3-817D-0D54B576A18A}" dt="2021-08-14T16:11:46.393" v="3291" actId="14100"/>
        <pc:sldMkLst>
          <pc:docMk/>
          <pc:sldMk cId="1812504567" sldId="291"/>
        </pc:sldMkLst>
        <pc:picChg chg="add mod">
          <ac:chgData name="Leela Ramya" userId="b56a8d7db5557f60" providerId="LiveId" clId="{376EAF52-B56C-41B3-817D-0D54B576A18A}" dt="2021-08-14T16:11:46.393" v="3291" actId="14100"/>
          <ac:picMkLst>
            <pc:docMk/>
            <pc:sldMk cId="1812504567" sldId="291"/>
            <ac:picMk id="3" creationId="{86A36B06-5D99-4378-B27E-1368307777B3}"/>
          </ac:picMkLst>
        </pc:picChg>
      </pc:sldChg>
      <pc:sldChg chg="addSp modSp new mod">
        <pc:chgData name="Leela Ramya" userId="b56a8d7db5557f60" providerId="LiveId" clId="{376EAF52-B56C-41B3-817D-0D54B576A18A}" dt="2021-08-14T16:12:31.792" v="3293" actId="14100"/>
        <pc:sldMkLst>
          <pc:docMk/>
          <pc:sldMk cId="1600264327" sldId="292"/>
        </pc:sldMkLst>
        <pc:picChg chg="add mod">
          <ac:chgData name="Leela Ramya" userId="b56a8d7db5557f60" providerId="LiveId" clId="{376EAF52-B56C-41B3-817D-0D54B576A18A}" dt="2021-08-14T16:12:31.792" v="3293" actId="14100"/>
          <ac:picMkLst>
            <pc:docMk/>
            <pc:sldMk cId="1600264327" sldId="292"/>
            <ac:picMk id="3" creationId="{7FF6CBF3-FEE8-4198-80B8-2B64292764EB}"/>
          </ac:picMkLst>
        </pc:picChg>
      </pc:sldChg>
      <pc:sldChg chg="addSp modSp new mod">
        <pc:chgData name="Leela Ramya" userId="b56a8d7db5557f60" providerId="LiveId" clId="{376EAF52-B56C-41B3-817D-0D54B576A18A}" dt="2021-08-14T16:09:31.377" v="3280" actId="13822"/>
        <pc:sldMkLst>
          <pc:docMk/>
          <pc:sldMk cId="2667949868" sldId="293"/>
        </pc:sldMkLst>
        <pc:picChg chg="add mod">
          <ac:chgData name="Leela Ramya" userId="b56a8d7db5557f60" providerId="LiveId" clId="{376EAF52-B56C-41B3-817D-0D54B576A18A}" dt="2021-08-14T16:09:20.342" v="3278" actId="1440"/>
          <ac:picMkLst>
            <pc:docMk/>
            <pc:sldMk cId="2667949868" sldId="293"/>
            <ac:picMk id="3" creationId="{CE61F4BC-F131-4B08-AF71-159BC05ECDE6}"/>
          </ac:picMkLst>
        </pc:picChg>
        <pc:cxnChg chg="add mod">
          <ac:chgData name="Leela Ramya" userId="b56a8d7db5557f60" providerId="LiveId" clId="{376EAF52-B56C-41B3-817D-0D54B576A18A}" dt="2021-08-14T16:09:31.377" v="3280" actId="13822"/>
          <ac:cxnSpMkLst>
            <pc:docMk/>
            <pc:sldMk cId="2667949868" sldId="293"/>
            <ac:cxnSpMk id="5" creationId="{0FEDD347-67CD-428A-AC10-FABE775E97DC}"/>
          </ac:cxnSpMkLst>
        </pc:cxnChg>
      </pc:sldChg>
      <pc:sldChg chg="addSp modSp new mod">
        <pc:chgData name="Leela Ramya" userId="b56a8d7db5557f60" providerId="LiveId" clId="{376EAF52-B56C-41B3-817D-0D54B576A18A}" dt="2021-08-14T16:10:37.507" v="3287" actId="13822"/>
        <pc:sldMkLst>
          <pc:docMk/>
          <pc:sldMk cId="3262346151" sldId="294"/>
        </pc:sldMkLst>
        <pc:picChg chg="add mod">
          <ac:chgData name="Leela Ramya" userId="b56a8d7db5557f60" providerId="LiveId" clId="{376EAF52-B56C-41B3-817D-0D54B576A18A}" dt="2021-08-14T16:10:18.883" v="3285" actId="1440"/>
          <ac:picMkLst>
            <pc:docMk/>
            <pc:sldMk cId="3262346151" sldId="294"/>
            <ac:picMk id="3" creationId="{9CC5FDF5-9042-496D-AD68-8A0A3B207A76}"/>
          </ac:picMkLst>
        </pc:picChg>
        <pc:cxnChg chg="add mod">
          <ac:chgData name="Leela Ramya" userId="b56a8d7db5557f60" providerId="LiveId" clId="{376EAF52-B56C-41B3-817D-0D54B576A18A}" dt="2021-08-14T16:10:37.507" v="3287" actId="13822"/>
          <ac:cxnSpMkLst>
            <pc:docMk/>
            <pc:sldMk cId="3262346151" sldId="294"/>
            <ac:cxnSpMk id="5" creationId="{E9CDD756-C9A0-403C-B462-EF2C0C943FF8}"/>
          </ac:cxnSpMkLst>
        </pc:cxnChg>
      </pc:sldChg>
      <pc:sldChg chg="addSp modSp new mod">
        <pc:chgData name="Leela Ramya" userId="b56a8d7db5557f60" providerId="LiveId" clId="{376EAF52-B56C-41B3-817D-0D54B576A18A}" dt="2021-08-14T18:04:03.276" v="3307" actId="14100"/>
        <pc:sldMkLst>
          <pc:docMk/>
          <pc:sldMk cId="1716223328" sldId="295"/>
        </pc:sldMkLst>
        <pc:picChg chg="add mod">
          <ac:chgData name="Leela Ramya" userId="b56a8d7db5557f60" providerId="LiveId" clId="{376EAF52-B56C-41B3-817D-0D54B576A18A}" dt="2021-08-14T18:04:03.276" v="3307" actId="14100"/>
          <ac:picMkLst>
            <pc:docMk/>
            <pc:sldMk cId="1716223328" sldId="295"/>
            <ac:picMk id="3" creationId="{22BC5DBA-9D09-40DE-864B-5B73000ECF09}"/>
          </ac:picMkLst>
        </pc:picChg>
      </pc:sldChg>
      <pc:sldChg chg="addSp new">
        <pc:chgData name="Leela Ramya" userId="b56a8d7db5557f60" providerId="LiveId" clId="{376EAF52-B56C-41B3-817D-0D54B576A18A}" dt="2021-08-14T18:06:05.909" v="3308"/>
        <pc:sldMkLst>
          <pc:docMk/>
          <pc:sldMk cId="1636282532" sldId="296"/>
        </pc:sldMkLst>
        <pc:picChg chg="add">
          <ac:chgData name="Leela Ramya" userId="b56a8d7db5557f60" providerId="LiveId" clId="{376EAF52-B56C-41B3-817D-0D54B576A18A}" dt="2021-08-14T18:06:05.909" v="3308"/>
          <ac:picMkLst>
            <pc:docMk/>
            <pc:sldMk cId="1636282532" sldId="296"/>
            <ac:picMk id="5122" creationId="{54239312-0BD1-4627-9A5F-626ED816E8F9}"/>
          </ac:picMkLst>
        </pc:picChg>
      </pc:sldChg>
      <pc:sldChg chg="addSp modSp new">
        <pc:chgData name="Leela Ramya" userId="b56a8d7db5557f60" providerId="LiveId" clId="{376EAF52-B56C-41B3-817D-0D54B576A18A}" dt="2021-08-14T18:06:52.037" v="3311" actId="14100"/>
        <pc:sldMkLst>
          <pc:docMk/>
          <pc:sldMk cId="3436836388" sldId="297"/>
        </pc:sldMkLst>
        <pc:picChg chg="add mod">
          <ac:chgData name="Leela Ramya" userId="b56a8d7db5557f60" providerId="LiveId" clId="{376EAF52-B56C-41B3-817D-0D54B576A18A}" dt="2021-08-14T18:06:52.037" v="3311" actId="14100"/>
          <ac:picMkLst>
            <pc:docMk/>
            <pc:sldMk cId="3436836388" sldId="297"/>
            <ac:picMk id="6146" creationId="{F81B9B91-0803-4020-B0BF-BE8E28EA05E7}"/>
          </ac:picMkLst>
        </pc:picChg>
      </pc:sldChg>
      <pc:sldChg chg="addSp new mod">
        <pc:chgData name="Leela Ramya" userId="b56a8d7db5557f60" providerId="LiveId" clId="{376EAF52-B56C-41B3-817D-0D54B576A18A}" dt="2021-08-14T18:07:15.998" v="3312" actId="22"/>
        <pc:sldMkLst>
          <pc:docMk/>
          <pc:sldMk cId="79711146" sldId="298"/>
        </pc:sldMkLst>
        <pc:picChg chg="add">
          <ac:chgData name="Leela Ramya" userId="b56a8d7db5557f60" providerId="LiveId" clId="{376EAF52-B56C-41B3-817D-0D54B576A18A}" dt="2021-08-14T18:07:15.998" v="3312" actId="22"/>
          <ac:picMkLst>
            <pc:docMk/>
            <pc:sldMk cId="79711146" sldId="298"/>
            <ac:picMk id="3" creationId="{30A824B6-0217-461B-9730-42358873728C}"/>
          </ac:picMkLst>
        </pc:picChg>
      </pc:sldChg>
      <pc:sldChg chg="new del ord">
        <pc:chgData name="Leela Ramya" userId="b56a8d7db5557f60" providerId="LiveId" clId="{376EAF52-B56C-41B3-817D-0D54B576A18A}" dt="2021-08-14T18:11:01.745" v="3325" actId="47"/>
        <pc:sldMkLst>
          <pc:docMk/>
          <pc:sldMk cId="3108614504" sldId="299"/>
        </pc:sldMkLst>
      </pc:sldChg>
      <pc:sldChg chg="new del">
        <pc:chgData name="Leela Ramya" userId="b56a8d7db5557f60" providerId="LiveId" clId="{376EAF52-B56C-41B3-817D-0D54B576A18A}" dt="2021-08-14T18:07:29.202" v="3313" actId="47"/>
        <pc:sldMkLst>
          <pc:docMk/>
          <pc:sldMk cId="3748857652" sldId="300"/>
        </pc:sldMkLst>
      </pc:sldChg>
      <pc:sldChg chg="addSp delSp modSp new modTransition">
        <pc:chgData name="Leela Ramya" userId="b56a8d7db5557f60" providerId="LiveId" clId="{376EAF52-B56C-41B3-817D-0D54B576A18A}" dt="2021-08-14T18:15:33.970" v="3460"/>
        <pc:sldMkLst>
          <pc:docMk/>
          <pc:sldMk cId="1492036535" sldId="301"/>
        </pc:sldMkLst>
        <pc:picChg chg="add del mod">
          <ac:chgData name="Leela Ramya" userId="b56a8d7db5557f60" providerId="LiveId" clId="{376EAF52-B56C-41B3-817D-0D54B576A18A}" dt="2021-08-14T18:09:21.971" v="3317" actId="478"/>
          <ac:picMkLst>
            <pc:docMk/>
            <pc:sldMk cId="1492036535" sldId="301"/>
            <ac:picMk id="7170" creationId="{7ED40A08-21C8-4841-B29E-3C40203C2653}"/>
          </ac:picMkLst>
        </pc:picChg>
        <pc:picChg chg="add del mod">
          <ac:chgData name="Leela Ramya" userId="b56a8d7db5557f60" providerId="LiveId" clId="{376EAF52-B56C-41B3-817D-0D54B576A18A}" dt="2021-08-14T18:10:21.118" v="3321" actId="478"/>
          <ac:picMkLst>
            <pc:docMk/>
            <pc:sldMk cId="1492036535" sldId="301"/>
            <ac:picMk id="7172" creationId="{92871103-5CC1-4660-823C-49ACA724FE4C}"/>
          </ac:picMkLst>
        </pc:picChg>
        <pc:picChg chg="add">
          <ac:chgData name="Leela Ramya" userId="b56a8d7db5557f60" providerId="LiveId" clId="{376EAF52-B56C-41B3-817D-0D54B576A18A}" dt="2021-08-14T18:10:43.941" v="3322"/>
          <ac:picMkLst>
            <pc:docMk/>
            <pc:sldMk cId="1492036535" sldId="301"/>
            <ac:picMk id="7174" creationId="{1CE6A748-E1EC-4C02-87D7-09CD65A90EAB}"/>
          </ac:picMkLst>
        </pc:picChg>
      </pc:sldChg>
      <pc:sldChg chg="delSp modSp new add del mod modTransition modAnim">
        <pc:chgData name="Leela Ramya" userId="b56a8d7db5557f60" providerId="LiveId" clId="{376EAF52-B56C-41B3-817D-0D54B576A18A}" dt="2021-08-15T05:22:54.052" v="3525" actId="47"/>
        <pc:sldMkLst>
          <pc:docMk/>
          <pc:sldMk cId="757618655" sldId="302"/>
        </pc:sldMkLst>
        <pc:spChg chg="del">
          <ac:chgData name="Leela Ramya" userId="b56a8d7db5557f60" providerId="LiveId" clId="{376EAF52-B56C-41B3-817D-0D54B576A18A}" dt="2021-08-14T18:11:15.246" v="3327" actId="478"/>
          <ac:spMkLst>
            <pc:docMk/>
            <pc:sldMk cId="757618655" sldId="302"/>
            <ac:spMk id="2" creationId="{A32B8BB9-57D0-4930-ACA6-35F7117A6AB5}"/>
          </ac:spMkLst>
        </pc:spChg>
        <pc:spChg chg="mod">
          <ac:chgData name="Leela Ramya" userId="b56a8d7db5557f60" providerId="LiveId" clId="{376EAF52-B56C-41B3-817D-0D54B576A18A}" dt="2021-08-14T18:15:15.869" v="3459" actId="11"/>
          <ac:spMkLst>
            <pc:docMk/>
            <pc:sldMk cId="757618655" sldId="302"/>
            <ac:spMk id="3" creationId="{C3112ABC-AB8F-4D8C-B9AC-6CC6F1181115}"/>
          </ac:spMkLst>
        </pc:spChg>
      </pc:sldChg>
      <pc:sldChg chg="new del">
        <pc:chgData name="Leela Ramya" userId="b56a8d7db5557f60" providerId="LiveId" clId="{376EAF52-B56C-41B3-817D-0D54B576A18A}" dt="2021-08-14T18:07:31.801" v="3314" actId="47"/>
        <pc:sldMkLst>
          <pc:docMk/>
          <pc:sldMk cId="3020399998" sldId="302"/>
        </pc:sldMkLst>
      </pc:sldChg>
      <pc:sldChg chg="addSp delSp modSp new mod">
        <pc:chgData name="Leela Ramya" userId="b56a8d7db5557f60" providerId="LiveId" clId="{376EAF52-B56C-41B3-817D-0D54B576A18A}" dt="2021-08-14T18:25:42.753" v="3489" actId="2711"/>
        <pc:sldMkLst>
          <pc:docMk/>
          <pc:sldMk cId="125391995" sldId="303"/>
        </pc:sldMkLst>
        <pc:spChg chg="add del mod">
          <ac:chgData name="Leela Ramya" userId="b56a8d7db5557f60" providerId="LiveId" clId="{376EAF52-B56C-41B3-817D-0D54B576A18A}" dt="2021-08-14T18:19:15.376" v="3479"/>
          <ac:spMkLst>
            <pc:docMk/>
            <pc:sldMk cId="125391995" sldId="303"/>
            <ac:spMk id="2" creationId="{21080CF8-0163-4C57-A5B1-82B35ED792F4}"/>
          </ac:spMkLst>
        </pc:spChg>
        <pc:spChg chg="add del">
          <ac:chgData name="Leela Ramya" userId="b56a8d7db5557f60" providerId="LiveId" clId="{376EAF52-B56C-41B3-817D-0D54B576A18A}" dt="2021-08-14T18:19:14.239" v="3476"/>
          <ac:spMkLst>
            <pc:docMk/>
            <pc:sldMk cId="125391995" sldId="303"/>
            <ac:spMk id="3" creationId="{9D22AA4C-DCA9-4878-8889-F52262F9697D}"/>
          </ac:spMkLst>
        </pc:spChg>
        <pc:spChg chg="add del mod">
          <ac:chgData name="Leela Ramya" userId="b56a8d7db5557f60" providerId="LiveId" clId="{376EAF52-B56C-41B3-817D-0D54B576A18A}" dt="2021-08-14T18:19:13.659" v="3475"/>
          <ac:spMkLst>
            <pc:docMk/>
            <pc:sldMk cId="125391995" sldId="303"/>
            <ac:spMk id="4" creationId="{21CA2B50-21AC-4911-923D-17E0791C8461}"/>
          </ac:spMkLst>
        </pc:spChg>
        <pc:spChg chg="add mod">
          <ac:chgData name="Leela Ramya" userId="b56a8d7db5557f60" providerId="LiveId" clId="{376EAF52-B56C-41B3-817D-0D54B576A18A}" dt="2021-08-14T18:25:42.753" v="3489" actId="2711"/>
          <ac:spMkLst>
            <pc:docMk/>
            <pc:sldMk cId="125391995" sldId="303"/>
            <ac:spMk id="7" creationId="{8C9C703E-3A64-4996-AB57-91553B6442DB}"/>
          </ac:spMkLst>
        </pc:spChg>
        <pc:picChg chg="add mod">
          <ac:chgData name="Leela Ramya" userId="b56a8d7db5557f60" providerId="LiveId" clId="{376EAF52-B56C-41B3-817D-0D54B576A18A}" dt="2021-08-14T18:25:15.832" v="3485" actId="1076"/>
          <ac:picMkLst>
            <pc:docMk/>
            <pc:sldMk cId="125391995" sldId="303"/>
            <ac:picMk id="6" creationId="{7C98D32B-7F1D-4ECF-BB51-B7F5C6AF26AB}"/>
          </ac:picMkLst>
        </pc:picChg>
      </pc:sldChg>
      <pc:sldChg chg="new add del">
        <pc:chgData name="Leela Ramya" userId="b56a8d7db5557f60" providerId="LiveId" clId="{376EAF52-B56C-41B3-817D-0D54B576A18A}" dt="2021-08-15T05:22:57.084" v="3526" actId="47"/>
        <pc:sldMkLst>
          <pc:docMk/>
          <pc:sldMk cId="879580884" sldId="304"/>
        </pc:sldMkLst>
      </pc:sldChg>
      <pc:sldChg chg="addSp modSp new del modTransition">
        <pc:chgData name="Leela Ramya" userId="b56a8d7db5557f60" providerId="LiveId" clId="{376EAF52-B56C-41B3-817D-0D54B576A18A}" dt="2021-08-15T12:45:31.358" v="3534" actId="47"/>
        <pc:sldMkLst>
          <pc:docMk/>
          <pc:sldMk cId="1918873396" sldId="304"/>
        </pc:sldMkLst>
        <pc:picChg chg="add mod">
          <ac:chgData name="Leela Ramya" userId="b56a8d7db5557f60" providerId="LiveId" clId="{376EAF52-B56C-41B3-817D-0D54B576A18A}" dt="2021-08-15T05:30:05.806" v="3532" actId="14100"/>
          <ac:picMkLst>
            <pc:docMk/>
            <pc:sldMk cId="1918873396" sldId="304"/>
            <ac:picMk id="1026" creationId="{497E0108-AC94-4F67-85F6-D1263BBD06D4}"/>
          </ac:picMkLst>
        </pc:picChg>
      </pc:sldChg>
      <pc:sldChg chg="new del">
        <pc:chgData name="Leela Ramya" userId="b56a8d7db5557f60" providerId="LiveId" clId="{376EAF52-B56C-41B3-817D-0D54B576A18A}" dt="2021-08-15T05:22:47.236" v="3521" actId="47"/>
        <pc:sldMkLst>
          <pc:docMk/>
          <pc:sldMk cId="714737084" sldId="305"/>
        </pc:sldMkLst>
      </pc:sldChg>
      <pc:sldMasterChg chg="delSldLayout">
        <pc:chgData name="Leela Ramya" userId="b56a8d7db5557f60" providerId="LiveId" clId="{376EAF52-B56C-41B3-817D-0D54B576A18A}" dt="2021-08-14T06:15:53.006" v="133" actId="47"/>
        <pc:sldMasterMkLst>
          <pc:docMk/>
          <pc:sldMasterMk cId="501985822" sldId="2147483965"/>
        </pc:sldMasterMkLst>
        <pc:sldLayoutChg chg="del">
          <pc:chgData name="Leela Ramya" userId="b56a8d7db5557f60" providerId="LiveId" clId="{376EAF52-B56C-41B3-817D-0D54B576A18A}" dt="2021-08-14T06:15:53.006" v="133" actId="47"/>
          <pc:sldLayoutMkLst>
            <pc:docMk/>
            <pc:sldMasterMk cId="501985822" sldId="2147483965"/>
            <pc:sldLayoutMk cId="2091920009" sldId="2147483983"/>
          </pc:sldLayoutMkLst>
        </pc:sldLayoutChg>
      </pc:sldMasterChg>
      <pc:sldMasterChg chg="modSldLayout">
        <pc:chgData name="Leela Ramya" userId="b56a8d7db5557f60" providerId="LiveId" clId="{376EAF52-B56C-41B3-817D-0D54B576A18A}" dt="2021-08-14T06:30:01.963" v="195"/>
        <pc:sldMasterMkLst>
          <pc:docMk/>
          <pc:sldMasterMk cId="3265682982" sldId="2147483983"/>
        </pc:sldMasterMkLst>
        <pc:sldLayoutChg chg="delSp">
          <pc:chgData name="Leela Ramya" userId="b56a8d7db5557f60" providerId="LiveId" clId="{376EAF52-B56C-41B3-817D-0D54B576A18A}" dt="2021-08-14T06:30:01.963" v="195"/>
          <pc:sldLayoutMkLst>
            <pc:docMk/>
            <pc:sldMasterMk cId="3265682982" sldId="2147483983"/>
            <pc:sldLayoutMk cId="1620678066" sldId="2147483995"/>
          </pc:sldLayoutMkLst>
          <pc:picChg chg="del">
            <ac:chgData name="Leela Ramya" userId="b56a8d7db5557f60" providerId="LiveId" clId="{376EAF52-B56C-41B3-817D-0D54B576A18A}" dt="2021-08-14T06:30:01.963" v="195"/>
            <ac:picMkLst>
              <pc:docMk/>
              <pc:sldMasterMk cId="3265682982" sldId="2147483983"/>
              <pc:sldLayoutMk cId="1620678066" sldId="2147483995"/>
              <ac:picMk id="3" creationId="{00000000-0000-0000-0000-000000000000}"/>
            </ac:picMkLst>
          </pc:pic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C9B7A5-6576-421E-ABD9-F3D57DB8A512}" type="datetimeFigureOut">
              <a:rPr lang="en-IN" smtClean="0"/>
              <a:t>04-11-2021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14A7B237-4C78-4900-B8D5-F6F12D507FC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0096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9B7A5-6576-421E-ABD9-F3D57DB8A512}" type="datetimeFigureOut">
              <a:rPr lang="en-IN" smtClean="0"/>
              <a:t>04-11-2021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A7B237-4C78-4900-B8D5-F6F12D507FC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0326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9B7A5-6576-421E-ABD9-F3D57DB8A512}" type="datetimeFigureOut">
              <a:rPr lang="en-IN" smtClean="0"/>
              <a:t>04-11-2021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A7B237-4C78-4900-B8D5-F6F12D507FC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857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9B7A5-6576-421E-ABD9-F3D57DB8A512}" type="datetimeFigureOut">
              <a:rPr lang="en-IN" smtClean="0"/>
              <a:t>04-11-2021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A7B237-4C78-4900-B8D5-F6F12D507FC4}" type="slidenum">
              <a:rPr lang="en-IN" smtClean="0"/>
              <a:t>‹#›</a:t>
            </a:fld>
            <a:endParaRPr lang="en-IN"/>
          </a:p>
        </p:txBody>
      </p:sp>
    </p:spTree>
    <p:extLst>
      <p:ext uri="{BB962C8B-B14F-4D97-AF65-F5344CB8AC3E}">
        <p14:creationId xmlns:p14="http://schemas.microsoft.com/office/powerpoint/2010/main" val="129683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9B7A5-6576-421E-ABD9-F3D57DB8A512}" type="datetimeFigureOut">
              <a:rPr lang="en-IN" smtClean="0"/>
              <a:t>04-11-2021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A7B237-4C78-4900-B8D5-F6F12D507FC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0497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9B7A5-6576-421E-ABD9-F3D57DB8A512}" type="datetimeFigureOut">
              <a:rPr lang="en-IN" smtClean="0"/>
              <a:t>04-11-2021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A7B237-4C78-4900-B8D5-F6F12D507FC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510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C9B7A5-6576-421E-ABD9-F3D57DB8A512}" type="datetimeFigureOut">
              <a:rPr lang="en-IN" smtClean="0"/>
              <a:t>04-11-2021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A7B237-4C78-4900-B8D5-F6F12D507FC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1026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C9B7A5-6576-421E-ABD9-F3D57DB8A512}" type="datetimeFigureOut">
              <a:rPr lang="en-IN" smtClean="0"/>
              <a:t>04-11-2021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A7B237-4C78-4900-B8D5-F6F12D507FC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559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C9B7A5-6576-421E-ABD9-F3D57DB8A512}" type="datetimeFigureOut">
              <a:rPr lang="en-IN" smtClean="0"/>
              <a:t>04-11-2021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A7B237-4C78-4900-B8D5-F6F12D507FC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4193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9B7A5-6576-421E-ABD9-F3D57DB8A512}" type="datetimeFigureOut">
              <a:rPr lang="en-IN" smtClean="0"/>
              <a:t>04-11-2021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A7B237-4C78-4900-B8D5-F6F12D507FC4}" type="slidenum">
              <a:rPr lang="en-IN" smtClean="0"/>
              <a:t>‹#›</a:t>
            </a:fld>
            <a:endParaRPr lang="en-IN"/>
          </a:p>
        </p:txBody>
      </p:sp>
    </p:spTree>
    <p:extLst>
      <p:ext uri="{BB962C8B-B14F-4D97-AF65-F5344CB8AC3E}">
        <p14:creationId xmlns:p14="http://schemas.microsoft.com/office/powerpoint/2010/main" val="364463099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C9B7A5-6576-421E-ABD9-F3D57DB8A512}" type="datetimeFigureOut">
              <a:rPr lang="en-IN" smtClean="0"/>
              <a:t>04-11-2021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A7B237-4C78-4900-B8D5-F6F12D507FC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1668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DC9B7A5-6576-421E-ABD9-F3D57DB8A512}" type="datetimeFigureOut">
              <a:rPr lang="en-IN" smtClean="0"/>
              <a:t>04-11-2021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14A7B237-4C78-4900-B8D5-F6F12D507FC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885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DC9B7A5-6576-421E-ABD9-F3D57DB8A512}" type="datetimeFigureOut">
              <a:rPr lang="en-IN" smtClean="0"/>
              <a:t>04-11-2021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4A7B237-4C78-4900-B8D5-F6F12D507FC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39615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ting Started with Spring Boot Actuator - DEV Community">
            <a:extLst>
              <a:ext uri="{FF2B5EF4-FFF2-40B4-BE49-F238E27FC236}">
                <a16:creationId xmlns:a16="http://schemas.microsoft.com/office/drawing/2014/main" id="{1DFF97E5-19EB-411F-AE9D-C2DA6C7B2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0"/>
            <a:ext cx="8601076" cy="507682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E887731-7FC3-4651-AC72-B52509C14237}"/>
              </a:ext>
            </a:extLst>
          </p:cNvPr>
          <p:cNvSpPr/>
          <p:nvPr/>
        </p:nvSpPr>
        <p:spPr>
          <a:xfrm>
            <a:off x="9420225" y="5076825"/>
            <a:ext cx="2533650" cy="1781175"/>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IN" sz="2000" b="1" dirty="0">
                <a:solidFill>
                  <a:srgbClr val="C00000"/>
                </a:solidFill>
                <a:latin typeface="Times New Roman" panose="02020603050405020304" pitchFamily="18" charset="0"/>
                <a:cs typeface="Times New Roman" panose="02020603050405020304" pitchFamily="18" charset="0"/>
              </a:rPr>
              <a:t>Presented by</a:t>
            </a:r>
          </a:p>
          <a:p>
            <a:pPr algn="ct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Hari</a:t>
            </a:r>
          </a:p>
        </p:txBody>
      </p:sp>
    </p:spTree>
    <p:extLst>
      <p:ext uri="{BB962C8B-B14F-4D97-AF65-F5344CB8AC3E}">
        <p14:creationId xmlns:p14="http://schemas.microsoft.com/office/powerpoint/2010/main" val="38017018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5EEA5-9D96-4981-9EAF-61A07073E587}"/>
              </a:ext>
            </a:extLst>
          </p:cNvPr>
          <p:cNvSpPr>
            <a:spLocks noGrp="1"/>
          </p:cNvSpPr>
          <p:nvPr>
            <p:ph sz="quarter" idx="13"/>
          </p:nvPr>
        </p:nvSpPr>
        <p:spPr>
          <a:xfrm>
            <a:off x="0" y="0"/>
            <a:ext cx="12192000" cy="6134100"/>
          </a:xfrm>
        </p:spPr>
        <p:txBody>
          <a:bodyPr/>
          <a:lstStyle/>
          <a:p>
            <a:pPr marL="0" indent="0" algn="just">
              <a:buNone/>
            </a:pPr>
            <a:r>
              <a:rPr lang="en-US" b="1" i="0" dirty="0">
                <a:solidFill>
                  <a:srgbClr val="610B38"/>
                </a:solidFill>
                <a:effectLst/>
                <a:latin typeface="Times New Roman" panose="02020603050405020304" pitchFamily="18" charset="0"/>
                <a:cs typeface="Times New Roman" panose="02020603050405020304" pitchFamily="18" charset="0"/>
              </a:rPr>
              <a:t>Advantages of Spring Boot</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creates </a:t>
            </a:r>
            <a:r>
              <a:rPr lang="en-US" b="1" i="0" dirty="0">
                <a:solidFill>
                  <a:srgbClr val="000000"/>
                </a:solidFill>
                <a:effectLst/>
                <a:latin typeface="Times New Roman" panose="02020603050405020304" pitchFamily="18" charset="0"/>
                <a:cs typeface="Times New Roman" panose="02020603050405020304" pitchFamily="18" charset="0"/>
              </a:rPr>
              <a:t>stand-alone</a:t>
            </a:r>
            <a:r>
              <a:rPr lang="en-US" b="0" i="0" dirty="0">
                <a:solidFill>
                  <a:srgbClr val="000000"/>
                </a:solidFill>
                <a:effectLst/>
                <a:latin typeface="Times New Roman" panose="02020603050405020304" pitchFamily="18" charset="0"/>
                <a:cs typeface="Times New Roman" panose="02020603050405020304" pitchFamily="18" charset="0"/>
              </a:rPr>
              <a:t> Spring applications that can be started using Java </a:t>
            </a:r>
            <a:r>
              <a:rPr lang="en-US" b="1" i="0" dirty="0">
                <a:solidFill>
                  <a:srgbClr val="000000"/>
                </a:solidFill>
                <a:effectLst/>
                <a:latin typeface="Times New Roman" panose="02020603050405020304" pitchFamily="18" charset="0"/>
                <a:cs typeface="Times New Roman" panose="02020603050405020304" pitchFamily="18" charset="0"/>
              </a:rPr>
              <a:t>-jar</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tests web applications easily with the help of different </a:t>
            </a:r>
            <a:r>
              <a:rPr lang="en-US" b="1" i="0" dirty="0">
                <a:solidFill>
                  <a:srgbClr val="000000"/>
                </a:solidFill>
                <a:effectLst/>
                <a:latin typeface="Times New Roman" panose="02020603050405020304" pitchFamily="18" charset="0"/>
                <a:cs typeface="Times New Roman" panose="02020603050405020304" pitchFamily="18" charset="0"/>
              </a:rPr>
              <a:t>Embedded</a:t>
            </a:r>
            <a:r>
              <a:rPr lang="en-US" b="0" i="0" dirty="0">
                <a:solidFill>
                  <a:srgbClr val="000000"/>
                </a:solidFill>
                <a:effectLst/>
                <a:latin typeface="Times New Roman" panose="02020603050405020304" pitchFamily="18" charset="0"/>
                <a:cs typeface="Times New Roman" panose="02020603050405020304" pitchFamily="18" charset="0"/>
              </a:rPr>
              <a:t> HTTP servers such as </a:t>
            </a:r>
            <a:r>
              <a:rPr lang="en-US" b="1" i="0" dirty="0">
                <a:solidFill>
                  <a:srgbClr val="000000"/>
                </a:solidFill>
                <a:effectLst/>
                <a:latin typeface="Times New Roman" panose="02020603050405020304" pitchFamily="18" charset="0"/>
                <a:cs typeface="Times New Roman" panose="02020603050405020304" pitchFamily="18" charset="0"/>
              </a:rPr>
              <a:t>Tomcat, Jetty,</a:t>
            </a:r>
            <a:r>
              <a:rPr lang="en-US" b="0" i="0" dirty="0">
                <a:solidFill>
                  <a:srgbClr val="000000"/>
                </a:solidFill>
                <a:effectLst/>
                <a:latin typeface="Times New Roman" panose="02020603050405020304" pitchFamily="18" charset="0"/>
                <a:cs typeface="Times New Roman" panose="02020603050405020304" pitchFamily="18" charset="0"/>
              </a:rPr>
              <a:t> etc. We don't need to deploy WAR files.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provides opinionated '</a:t>
            </a:r>
            <a:r>
              <a:rPr lang="en-US" b="1" i="0" dirty="0">
                <a:solidFill>
                  <a:srgbClr val="000000"/>
                </a:solidFill>
                <a:effectLst/>
                <a:latin typeface="Times New Roman" panose="02020603050405020304" pitchFamily="18" charset="0"/>
                <a:cs typeface="Times New Roman" panose="02020603050405020304" pitchFamily="18" charset="0"/>
              </a:rPr>
              <a:t>starter</a:t>
            </a:r>
            <a:r>
              <a:rPr lang="en-US" b="0" i="0" dirty="0">
                <a:solidFill>
                  <a:srgbClr val="000000"/>
                </a:solidFill>
                <a:effectLst/>
                <a:latin typeface="Times New Roman" panose="02020603050405020304" pitchFamily="18" charset="0"/>
                <a:cs typeface="Times New Roman" panose="02020603050405020304" pitchFamily="18" charset="0"/>
              </a:rPr>
              <a:t>' POMs to simplify our Maven configuration.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provides </a:t>
            </a:r>
            <a:r>
              <a:rPr lang="en-US" b="1" i="0" dirty="0">
                <a:solidFill>
                  <a:srgbClr val="000000"/>
                </a:solidFill>
                <a:effectLst/>
                <a:latin typeface="Times New Roman" panose="02020603050405020304" pitchFamily="18" charset="0"/>
                <a:cs typeface="Times New Roman" panose="02020603050405020304" pitchFamily="18" charset="0"/>
              </a:rPr>
              <a:t>production-ready</a:t>
            </a:r>
            <a:r>
              <a:rPr lang="en-US" b="0" i="0" dirty="0">
                <a:solidFill>
                  <a:srgbClr val="000000"/>
                </a:solidFill>
                <a:effectLst/>
                <a:latin typeface="Times New Roman" panose="02020603050405020304" pitchFamily="18" charset="0"/>
                <a:cs typeface="Times New Roman" panose="02020603050405020304" pitchFamily="18" charset="0"/>
              </a:rPr>
              <a:t> features such as </a:t>
            </a:r>
            <a:r>
              <a:rPr lang="en-US" b="1" i="0" dirty="0">
                <a:solidFill>
                  <a:srgbClr val="000000"/>
                </a:solidFill>
                <a:effectLst/>
                <a:latin typeface="Times New Roman" panose="02020603050405020304" pitchFamily="18" charset="0"/>
                <a:cs typeface="Times New Roman" panose="02020603050405020304" pitchFamily="18" charset="0"/>
              </a:rPr>
              <a:t>metrics, health checks,</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1" i="0" dirty="0">
                <a:solidFill>
                  <a:srgbClr val="000000"/>
                </a:solidFill>
                <a:effectLst/>
                <a:latin typeface="Times New Roman" panose="02020603050405020304" pitchFamily="18" charset="0"/>
                <a:cs typeface="Times New Roman" panose="02020603050405020304" pitchFamily="18" charset="0"/>
              </a:rPr>
              <a:t>externalized configuration</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There is no requirement for </a:t>
            </a:r>
            <a:r>
              <a:rPr lang="en-US" b="1" i="0" dirty="0">
                <a:solidFill>
                  <a:srgbClr val="000000"/>
                </a:solidFill>
                <a:effectLst/>
                <a:latin typeface="Times New Roman" panose="02020603050405020304" pitchFamily="18" charset="0"/>
                <a:cs typeface="Times New Roman" panose="02020603050405020304" pitchFamily="18" charset="0"/>
              </a:rPr>
              <a:t>XML</a:t>
            </a:r>
            <a:r>
              <a:rPr lang="en-US" b="0" i="0" dirty="0">
                <a:solidFill>
                  <a:srgbClr val="000000"/>
                </a:solidFill>
                <a:effectLst/>
                <a:latin typeface="Times New Roman" panose="02020603050405020304" pitchFamily="18" charset="0"/>
                <a:cs typeface="Times New Roman" panose="02020603050405020304" pitchFamily="18" charset="0"/>
              </a:rPr>
              <a:t> configuration.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offers a </a:t>
            </a:r>
            <a:r>
              <a:rPr lang="en-US" b="1" i="0" dirty="0">
                <a:solidFill>
                  <a:srgbClr val="000000"/>
                </a:solidFill>
                <a:effectLst/>
                <a:latin typeface="Times New Roman" panose="02020603050405020304" pitchFamily="18" charset="0"/>
                <a:cs typeface="Times New Roman" panose="02020603050405020304" pitchFamily="18" charset="0"/>
              </a:rPr>
              <a:t>CLI</a:t>
            </a:r>
            <a:r>
              <a:rPr lang="en-US" b="0" i="0" dirty="0">
                <a:solidFill>
                  <a:srgbClr val="000000"/>
                </a:solidFill>
                <a:effectLst/>
                <a:latin typeface="Times New Roman" panose="02020603050405020304" pitchFamily="18" charset="0"/>
                <a:cs typeface="Times New Roman" panose="02020603050405020304" pitchFamily="18" charset="0"/>
              </a:rPr>
              <a:t> tool for developing and testing the Spring Boot application.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offers the number of </a:t>
            </a:r>
            <a:r>
              <a:rPr lang="en-US" b="1" i="0" dirty="0">
                <a:solidFill>
                  <a:srgbClr val="000000"/>
                </a:solidFill>
                <a:effectLst/>
                <a:latin typeface="Times New Roman" panose="02020603050405020304" pitchFamily="18" charset="0"/>
                <a:cs typeface="Times New Roman" panose="02020603050405020304" pitchFamily="18" charset="0"/>
              </a:rPr>
              <a:t>plug-ins</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also minimizes writing multiple </a:t>
            </a:r>
            <a:r>
              <a:rPr lang="en-US" b="1" i="0" dirty="0">
                <a:solidFill>
                  <a:srgbClr val="000000"/>
                </a:solidFill>
                <a:effectLst/>
                <a:latin typeface="Times New Roman" panose="02020603050405020304" pitchFamily="18" charset="0"/>
                <a:cs typeface="Times New Roman" panose="02020603050405020304" pitchFamily="18" charset="0"/>
              </a:rPr>
              <a:t>boilerplate codes</a:t>
            </a:r>
            <a:r>
              <a:rPr lang="en-US" b="0" i="0" dirty="0">
                <a:solidFill>
                  <a:srgbClr val="000000"/>
                </a:solidFill>
                <a:effectLst/>
                <a:latin typeface="Times New Roman" panose="02020603050405020304" pitchFamily="18" charset="0"/>
                <a:cs typeface="Times New Roman" panose="02020603050405020304" pitchFamily="18" charset="0"/>
              </a:rPr>
              <a:t> (the code that has to be included in many places with little or no alteration), XML configuration, and annotations.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a:t>
            </a:r>
            <a:r>
              <a:rPr lang="en-US" b="1" i="0" dirty="0">
                <a:solidFill>
                  <a:srgbClr val="000000"/>
                </a:solidFill>
                <a:effectLst/>
                <a:latin typeface="Times New Roman" panose="02020603050405020304" pitchFamily="18" charset="0"/>
                <a:cs typeface="Times New Roman" panose="02020603050405020304" pitchFamily="18" charset="0"/>
              </a:rPr>
              <a:t>increases productivity</a:t>
            </a:r>
            <a:r>
              <a:rPr lang="en-US" b="0" i="0" dirty="0">
                <a:solidFill>
                  <a:srgbClr val="000000"/>
                </a:solidFill>
                <a:effectLst/>
                <a:latin typeface="Times New Roman" panose="02020603050405020304" pitchFamily="18" charset="0"/>
                <a:cs typeface="Times New Roman" panose="02020603050405020304" pitchFamily="18" charset="0"/>
              </a:rPr>
              <a:t> and reduces development time.</a:t>
            </a:r>
          </a:p>
          <a:p>
            <a:pPr marL="0" indent="0">
              <a:buNone/>
            </a:pPr>
            <a:endParaRPr lang="en-IN" b="1" i="0" dirty="0">
              <a:solidFill>
                <a:srgbClr val="002060"/>
              </a:solidFill>
              <a:effectLst/>
              <a:latin typeface="Times New Roman" panose="02020603050405020304" pitchFamily="18" charset="0"/>
              <a:cs typeface="Times New Roman" panose="02020603050405020304" pitchFamily="18" charset="0"/>
            </a:endParaRPr>
          </a:p>
          <a:p>
            <a:pPr marL="0" indent="0">
              <a:buNone/>
            </a:pPr>
            <a:endParaRPr lang="en-IN" b="1" i="0" dirty="0">
              <a:solidFill>
                <a:srgbClr val="002060"/>
              </a:solidFill>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8625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AA704C5-A7CC-4CBB-B0C2-DC986CF0230D}"/>
              </a:ext>
            </a:extLst>
          </p:cNvPr>
          <p:cNvGraphicFramePr>
            <a:graphicFrameLocks noGrp="1"/>
          </p:cNvGraphicFramePr>
          <p:nvPr>
            <p:extLst>
              <p:ext uri="{D42A27DB-BD31-4B8C-83A1-F6EECF244321}">
                <p14:modId xmlns:p14="http://schemas.microsoft.com/office/powerpoint/2010/main" val="2582515728"/>
              </p:ext>
            </p:extLst>
          </p:nvPr>
        </p:nvGraphicFramePr>
        <p:xfrm>
          <a:off x="0" y="0"/>
          <a:ext cx="12192000" cy="6943026"/>
        </p:xfrm>
        <a:graphic>
          <a:graphicData uri="http://schemas.openxmlformats.org/drawingml/2006/table">
            <a:tbl>
              <a:tblPr/>
              <a:tblGrid>
                <a:gridCol w="6096000">
                  <a:extLst>
                    <a:ext uri="{9D8B030D-6E8A-4147-A177-3AD203B41FA5}">
                      <a16:colId xmlns:a16="http://schemas.microsoft.com/office/drawing/2014/main" val="3534246697"/>
                    </a:ext>
                  </a:extLst>
                </a:gridCol>
                <a:gridCol w="6096000">
                  <a:extLst>
                    <a:ext uri="{9D8B030D-6E8A-4147-A177-3AD203B41FA5}">
                      <a16:colId xmlns:a16="http://schemas.microsoft.com/office/drawing/2014/main" val="1583521693"/>
                    </a:ext>
                  </a:extLst>
                </a:gridCol>
              </a:tblGrid>
              <a:tr h="227997">
                <a:tc>
                  <a:txBody>
                    <a:bodyPr/>
                    <a:lstStyle/>
                    <a:p>
                      <a:pPr algn="l" fontAlgn="t"/>
                      <a:r>
                        <a:rPr lang="en-IN" sz="1800" dirty="0">
                          <a:solidFill>
                            <a:srgbClr val="000000"/>
                          </a:solidFill>
                          <a:effectLst/>
                          <a:latin typeface="Times New Roman" panose="02020603050405020304" pitchFamily="18" charset="0"/>
                          <a:cs typeface="Times New Roman" panose="02020603050405020304" pitchFamily="18" charset="0"/>
                        </a:rPr>
                        <a:t>Spring</a:t>
                      </a:r>
                    </a:p>
                  </a:txBody>
                  <a:tcPr marL="19351" marR="19351" marT="19351" marB="19351">
                    <a:lnL w="6350" cap="flat" cmpd="sng" algn="ctr">
                      <a:solidFill>
                        <a:srgbClr val="904734"/>
                      </a:solidFill>
                      <a:prstDash val="solid"/>
                      <a:round/>
                      <a:headEnd type="none" w="med" len="med"/>
                      <a:tailEnd type="none" w="med" len="med"/>
                    </a:lnL>
                    <a:lnR w="6350" cap="flat" cmpd="sng" algn="ctr">
                      <a:solidFill>
                        <a:srgbClr val="904734"/>
                      </a:solidFill>
                      <a:prstDash val="solid"/>
                      <a:round/>
                      <a:headEnd type="none" w="med" len="med"/>
                      <a:tailEnd type="none" w="med" len="med"/>
                    </a:lnR>
                    <a:lnT w="6350" cap="flat" cmpd="sng" algn="ctr">
                      <a:solidFill>
                        <a:srgbClr val="90473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dirty="0">
                          <a:solidFill>
                            <a:srgbClr val="000000"/>
                          </a:solidFill>
                          <a:effectLst/>
                          <a:latin typeface="Times New Roman" panose="02020603050405020304" pitchFamily="18" charset="0"/>
                          <a:cs typeface="Times New Roman" panose="02020603050405020304" pitchFamily="18" charset="0"/>
                        </a:rPr>
                        <a:t>Spring Boot</a:t>
                      </a:r>
                    </a:p>
                  </a:txBody>
                  <a:tcPr marL="19351" marR="19351" marT="19351" marB="19351">
                    <a:lnL w="6350" cap="flat" cmpd="sng" algn="ctr">
                      <a:solidFill>
                        <a:srgbClr val="904734"/>
                      </a:solidFill>
                      <a:prstDash val="solid"/>
                      <a:round/>
                      <a:headEnd type="none" w="med" len="med"/>
                      <a:tailEnd type="none" w="med" len="med"/>
                    </a:lnL>
                    <a:lnR w="6350" cap="flat" cmpd="sng" algn="ctr">
                      <a:solidFill>
                        <a:srgbClr val="904734"/>
                      </a:solidFill>
                      <a:prstDash val="solid"/>
                      <a:round/>
                      <a:headEnd type="none" w="med" len="med"/>
                      <a:tailEnd type="none" w="med" len="med"/>
                    </a:lnR>
                    <a:lnT w="6350" cap="flat" cmpd="sng" algn="ctr">
                      <a:solidFill>
                        <a:srgbClr val="90473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211977962"/>
                  </a:ext>
                </a:extLst>
              </a:tr>
              <a:tr h="604125">
                <a:tc>
                  <a:txBody>
                    <a:bodyPr/>
                    <a:lstStyle/>
                    <a:p>
                      <a:pPr algn="just" fontAlgn="t"/>
                      <a:r>
                        <a:rPr lang="en-US" sz="1800" b="1">
                          <a:solidFill>
                            <a:srgbClr val="333333"/>
                          </a:solidFill>
                          <a:effectLst/>
                          <a:latin typeface="Times New Roman" panose="02020603050405020304" pitchFamily="18" charset="0"/>
                          <a:cs typeface="Times New Roman" panose="02020603050405020304" pitchFamily="18" charset="0"/>
                        </a:rPr>
                        <a:t>Spring Framework</a:t>
                      </a:r>
                      <a:r>
                        <a:rPr lang="en-US" sz="1800">
                          <a:solidFill>
                            <a:srgbClr val="333333"/>
                          </a:solidFill>
                          <a:effectLst/>
                          <a:latin typeface="Times New Roman" panose="02020603050405020304" pitchFamily="18" charset="0"/>
                          <a:cs typeface="Times New Roman" panose="02020603050405020304" pitchFamily="18" charset="0"/>
                        </a:rPr>
                        <a:t> is a widely used Java EE framework for building applications.</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1" dirty="0">
                          <a:solidFill>
                            <a:srgbClr val="333333"/>
                          </a:solidFill>
                          <a:effectLst/>
                          <a:latin typeface="Times New Roman" panose="02020603050405020304" pitchFamily="18" charset="0"/>
                          <a:cs typeface="Times New Roman" panose="02020603050405020304" pitchFamily="18" charset="0"/>
                        </a:rPr>
                        <a:t>Spring Boot Framework</a:t>
                      </a:r>
                      <a:r>
                        <a:rPr lang="en-US" sz="1800" dirty="0">
                          <a:solidFill>
                            <a:srgbClr val="333333"/>
                          </a:solidFill>
                          <a:effectLst/>
                          <a:latin typeface="Times New Roman" panose="02020603050405020304" pitchFamily="18" charset="0"/>
                          <a:cs typeface="Times New Roman" panose="02020603050405020304" pitchFamily="18" charset="0"/>
                        </a:rPr>
                        <a:t> is widely used to develop </a:t>
                      </a:r>
                      <a:r>
                        <a:rPr lang="en-US" sz="1800" b="1" dirty="0">
                          <a:solidFill>
                            <a:srgbClr val="333333"/>
                          </a:solidFill>
                          <a:effectLst/>
                          <a:latin typeface="Times New Roman" panose="02020603050405020304" pitchFamily="18" charset="0"/>
                          <a:cs typeface="Times New Roman" panose="02020603050405020304" pitchFamily="18" charset="0"/>
                        </a:rPr>
                        <a:t>REST APIs</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85944908"/>
                  </a:ext>
                </a:extLst>
              </a:tr>
              <a:tr h="742355">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aims to simplify Java EE development that makes developers    more productive.</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aims to shorten the code length and provide the easiest way to develop </a:t>
                      </a:r>
                      <a:r>
                        <a:rPr lang="en-US" sz="1800" b="1" dirty="0">
                          <a:solidFill>
                            <a:srgbClr val="333333"/>
                          </a:solidFill>
                          <a:effectLst/>
                          <a:latin typeface="Times New Roman" panose="02020603050405020304" pitchFamily="18" charset="0"/>
                          <a:cs typeface="Times New Roman" panose="02020603050405020304" pitchFamily="18" charset="0"/>
                        </a:rPr>
                        <a:t>Web Applications</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92290569"/>
                  </a:ext>
                </a:extLst>
              </a:tr>
              <a:tr h="1018818">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The primary feature of the Spring Framework is </a:t>
                      </a:r>
                      <a:r>
                        <a:rPr lang="en-US" sz="1800" b="1">
                          <a:solidFill>
                            <a:srgbClr val="333333"/>
                          </a:solidFill>
                          <a:effectLst/>
                          <a:latin typeface="Times New Roman" panose="02020603050405020304" pitchFamily="18" charset="0"/>
                          <a:cs typeface="Times New Roman" panose="02020603050405020304" pitchFamily="18" charset="0"/>
                        </a:rPr>
                        <a:t>dependency injection</a:t>
                      </a:r>
                      <a:r>
                        <a:rPr lang="en-US" sz="1800">
                          <a:solidFill>
                            <a:srgbClr val="333333"/>
                          </a:solidFill>
                          <a:effectLst/>
                          <a:latin typeface="Times New Roman" panose="02020603050405020304" pitchFamily="18" charset="0"/>
                          <a:cs typeface="Times New Roman" panose="02020603050405020304" pitchFamily="18" charset="0"/>
                        </a:rPr>
                        <a: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 primary feature of Spring Boot is </a:t>
                      </a:r>
                      <a:r>
                        <a:rPr lang="en-US" sz="1800" b="1" dirty="0">
                          <a:solidFill>
                            <a:srgbClr val="333333"/>
                          </a:solidFill>
                          <a:effectLst/>
                          <a:latin typeface="Times New Roman" panose="02020603050405020304" pitchFamily="18" charset="0"/>
                          <a:cs typeface="Times New Roman" panose="02020603050405020304" pitchFamily="18" charset="0"/>
                        </a:rPr>
                        <a:t>Autoconfiguration</a:t>
                      </a:r>
                      <a:r>
                        <a:rPr lang="en-US" sz="1800" dirty="0">
                          <a:solidFill>
                            <a:srgbClr val="333333"/>
                          </a:solidFill>
                          <a:effectLst/>
                          <a:latin typeface="Times New Roman" panose="02020603050405020304" pitchFamily="18" charset="0"/>
                          <a:cs typeface="Times New Roman" panose="02020603050405020304" pitchFamily="18" charset="0"/>
                        </a:rPr>
                        <a:t>. It automatically configures the classes based on the requirement.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27114968"/>
                  </a:ext>
                </a:extLst>
              </a:tr>
              <a:tr h="742355">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It helps to make things simpler by allowing us to develop </a:t>
                      </a:r>
                      <a:r>
                        <a:rPr lang="en-US" sz="1800" b="1">
                          <a:solidFill>
                            <a:srgbClr val="333333"/>
                          </a:solidFill>
                          <a:effectLst/>
                          <a:latin typeface="Times New Roman" panose="02020603050405020304" pitchFamily="18" charset="0"/>
                          <a:cs typeface="Times New Roman" panose="02020603050405020304" pitchFamily="18" charset="0"/>
                        </a:rPr>
                        <a:t>loosely coupled</a:t>
                      </a:r>
                      <a:r>
                        <a:rPr lang="en-US" sz="1800">
                          <a:solidFill>
                            <a:srgbClr val="333333"/>
                          </a:solidFill>
                          <a:effectLst/>
                          <a:latin typeface="Times New Roman" panose="02020603050405020304" pitchFamily="18" charset="0"/>
                          <a:cs typeface="Times New Roman" panose="02020603050405020304" pitchFamily="18" charset="0"/>
                        </a:rPr>
                        <a:t> applications.</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helps to create a </a:t>
                      </a:r>
                      <a:r>
                        <a:rPr lang="en-US" sz="1800" b="1" dirty="0">
                          <a:solidFill>
                            <a:srgbClr val="333333"/>
                          </a:solidFill>
                          <a:effectLst/>
                          <a:latin typeface="Times New Roman" panose="02020603050405020304" pitchFamily="18" charset="0"/>
                          <a:cs typeface="Times New Roman" panose="02020603050405020304" pitchFamily="18" charset="0"/>
                        </a:rPr>
                        <a:t>stand-alone</a:t>
                      </a:r>
                      <a:r>
                        <a:rPr lang="en-US" sz="1800" dirty="0">
                          <a:solidFill>
                            <a:srgbClr val="333333"/>
                          </a:solidFill>
                          <a:effectLst/>
                          <a:latin typeface="Times New Roman" panose="02020603050405020304" pitchFamily="18" charset="0"/>
                          <a:cs typeface="Times New Roman" panose="02020603050405020304" pitchFamily="18" charset="0"/>
                        </a:rPr>
                        <a:t> application with less configuration.</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86463915"/>
                  </a:ext>
                </a:extLst>
              </a:tr>
              <a:tr h="604125">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The developer writes a lot of code (</a:t>
                      </a:r>
                      <a:r>
                        <a:rPr lang="en-US" sz="1800" b="1">
                          <a:solidFill>
                            <a:srgbClr val="333333"/>
                          </a:solidFill>
                          <a:effectLst/>
                          <a:latin typeface="Times New Roman" panose="02020603050405020304" pitchFamily="18" charset="0"/>
                          <a:cs typeface="Times New Roman" panose="02020603050405020304" pitchFamily="18" charset="0"/>
                        </a:rPr>
                        <a:t>boilerplate code</a:t>
                      </a:r>
                      <a:r>
                        <a:rPr lang="en-US" sz="1800">
                          <a:solidFill>
                            <a:srgbClr val="333333"/>
                          </a:solidFill>
                          <a:effectLst/>
                          <a:latin typeface="Times New Roman" panose="02020603050405020304" pitchFamily="18" charset="0"/>
                          <a:cs typeface="Times New Roman" panose="02020603050405020304" pitchFamily="18" charset="0"/>
                        </a:rPr>
                        <a:t>) to do the minimal task.</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800" dirty="0">
                          <a:solidFill>
                            <a:srgbClr val="333333"/>
                          </a:solidFill>
                          <a:effectLst/>
                          <a:latin typeface="Times New Roman" panose="02020603050405020304" pitchFamily="18" charset="0"/>
                          <a:cs typeface="Times New Roman" panose="02020603050405020304" pitchFamily="18" charset="0"/>
                        </a:rPr>
                        <a:t>It </a:t>
                      </a:r>
                      <a:r>
                        <a:rPr lang="en-IN" sz="1800" b="1" dirty="0">
                          <a:solidFill>
                            <a:srgbClr val="333333"/>
                          </a:solidFill>
                          <a:effectLst/>
                          <a:latin typeface="Times New Roman" panose="02020603050405020304" pitchFamily="18" charset="0"/>
                          <a:cs typeface="Times New Roman" panose="02020603050405020304" pitchFamily="18" charset="0"/>
                        </a:rPr>
                        <a:t>reduces</a:t>
                      </a:r>
                      <a:r>
                        <a:rPr lang="en-IN" sz="1800" dirty="0">
                          <a:solidFill>
                            <a:srgbClr val="333333"/>
                          </a:solidFill>
                          <a:effectLst/>
                          <a:latin typeface="Times New Roman" panose="02020603050405020304" pitchFamily="18" charset="0"/>
                          <a:cs typeface="Times New Roman" panose="02020603050405020304" pitchFamily="18" charset="0"/>
                        </a:rPr>
                        <a:t> boilerplate code.</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69217221"/>
                  </a:ext>
                </a:extLst>
              </a:tr>
              <a:tr h="742355">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To test the Spring project, we need to set up the sever explicitly.</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Spring Boot offers </a:t>
                      </a:r>
                      <a:r>
                        <a:rPr lang="en-US" sz="1800" b="1" dirty="0">
                          <a:solidFill>
                            <a:srgbClr val="333333"/>
                          </a:solidFill>
                          <a:effectLst/>
                          <a:latin typeface="Times New Roman" panose="02020603050405020304" pitchFamily="18" charset="0"/>
                          <a:cs typeface="Times New Roman" panose="02020603050405020304" pitchFamily="18" charset="0"/>
                        </a:rPr>
                        <a:t>embedded server</a:t>
                      </a:r>
                      <a:r>
                        <a:rPr lang="en-US" sz="1800" dirty="0">
                          <a:solidFill>
                            <a:srgbClr val="333333"/>
                          </a:solidFill>
                          <a:effectLst/>
                          <a:latin typeface="Times New Roman" panose="02020603050405020304" pitchFamily="18" charset="0"/>
                          <a:cs typeface="Times New Roman" panose="02020603050405020304" pitchFamily="18" charset="0"/>
                        </a:rPr>
                        <a:t> such as </a:t>
                      </a:r>
                      <a:r>
                        <a:rPr lang="en-US" sz="1800" b="1" dirty="0">
                          <a:solidFill>
                            <a:srgbClr val="333333"/>
                          </a:solidFill>
                          <a:effectLst/>
                          <a:latin typeface="Times New Roman" panose="02020603050405020304" pitchFamily="18" charset="0"/>
                          <a:cs typeface="Times New Roman" panose="02020603050405020304" pitchFamily="18" charset="0"/>
                        </a:rPr>
                        <a:t>Jetty</a:t>
                      </a:r>
                      <a:r>
                        <a:rPr lang="en-US" sz="1800" dirty="0">
                          <a:solidFill>
                            <a:srgbClr val="333333"/>
                          </a:solidFill>
                          <a:effectLst/>
                          <a:latin typeface="Times New Roman" panose="02020603050405020304" pitchFamily="18" charset="0"/>
                          <a:cs typeface="Times New Roman" panose="02020603050405020304" pitchFamily="18" charset="0"/>
                        </a:rPr>
                        <a:t> and </a:t>
                      </a:r>
                      <a:r>
                        <a:rPr lang="en-US" sz="1800" b="1" dirty="0">
                          <a:solidFill>
                            <a:srgbClr val="333333"/>
                          </a:solidFill>
                          <a:effectLst/>
                          <a:latin typeface="Times New Roman" panose="02020603050405020304" pitchFamily="18" charset="0"/>
                          <a:cs typeface="Times New Roman" panose="02020603050405020304" pitchFamily="18" charset="0"/>
                        </a:rPr>
                        <a:t>Tomcat</a:t>
                      </a:r>
                      <a:r>
                        <a:rPr lang="en-US" sz="1800" dirty="0">
                          <a:solidFill>
                            <a:srgbClr val="333333"/>
                          </a:solidFill>
                          <a:effectLst/>
                          <a:latin typeface="Times New Roman" panose="02020603050405020304" pitchFamily="18" charset="0"/>
                          <a:cs typeface="Times New Roman" panose="02020603050405020304" pitchFamily="18" charset="0"/>
                        </a:rPr>
                        <a:t>, etc.</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17705320"/>
                  </a:ext>
                </a:extLst>
              </a:tr>
              <a:tr h="880588">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It does not provide support for an in-memory database.</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offers several plugins for working with an embedded and </a:t>
                      </a:r>
                      <a:r>
                        <a:rPr lang="en-US" sz="1800" b="1" dirty="0">
                          <a:solidFill>
                            <a:srgbClr val="333333"/>
                          </a:solidFill>
                          <a:effectLst/>
                          <a:latin typeface="Times New Roman" panose="02020603050405020304" pitchFamily="18" charset="0"/>
                          <a:cs typeface="Times New Roman" panose="02020603050405020304" pitchFamily="18" charset="0"/>
                        </a:rPr>
                        <a:t>in-memory</a:t>
                      </a:r>
                      <a:r>
                        <a:rPr lang="en-US" sz="1800" dirty="0">
                          <a:solidFill>
                            <a:srgbClr val="333333"/>
                          </a:solidFill>
                          <a:effectLst/>
                          <a:latin typeface="Times New Roman" panose="02020603050405020304" pitchFamily="18" charset="0"/>
                          <a:cs typeface="Times New Roman" panose="02020603050405020304" pitchFamily="18" charset="0"/>
                        </a:rPr>
                        <a:t> database such as </a:t>
                      </a:r>
                      <a:r>
                        <a:rPr lang="en-US" sz="1800" b="1" dirty="0">
                          <a:solidFill>
                            <a:srgbClr val="333333"/>
                          </a:solidFill>
                          <a:effectLst/>
                          <a:latin typeface="Times New Roman" panose="02020603050405020304" pitchFamily="18" charset="0"/>
                          <a:cs typeface="Times New Roman" panose="02020603050405020304" pitchFamily="18" charset="0"/>
                        </a:rPr>
                        <a:t>H2</a:t>
                      </a:r>
                      <a:r>
                        <a:rPr lang="en-US" sz="1800" dirty="0">
                          <a:solidFill>
                            <a:srgbClr val="333333"/>
                          </a:solidFill>
                          <a:effectLst/>
                          <a:latin typeface="Times New Roman" panose="02020603050405020304" pitchFamily="18" charset="0"/>
                          <a:cs typeface="Times New Roman" panose="02020603050405020304" pitchFamily="18" charset="0"/>
                        </a:rPr>
                        <a: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6930534"/>
                  </a:ext>
                </a:extLst>
              </a:tr>
              <a:tr h="1295283">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Developers manually define dependencies for the Spring project in </a:t>
                      </a:r>
                      <a:r>
                        <a:rPr lang="en-US" sz="1800" b="1">
                          <a:solidFill>
                            <a:srgbClr val="333333"/>
                          </a:solidFill>
                          <a:effectLst/>
                          <a:latin typeface="Times New Roman" panose="02020603050405020304" pitchFamily="18" charset="0"/>
                          <a:cs typeface="Times New Roman" panose="02020603050405020304" pitchFamily="18" charset="0"/>
                        </a:rPr>
                        <a:t>pom.xml</a:t>
                      </a:r>
                      <a:r>
                        <a:rPr lang="en-US" sz="1800">
                          <a:solidFill>
                            <a:srgbClr val="333333"/>
                          </a:solidFill>
                          <a:effectLst/>
                          <a:latin typeface="Times New Roman" panose="02020603050405020304" pitchFamily="18" charset="0"/>
                          <a:cs typeface="Times New Roman" panose="02020603050405020304" pitchFamily="18" charset="0"/>
                        </a:rPr>
                        <a: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Spring Boot comes with the concept of </a:t>
                      </a:r>
                      <a:r>
                        <a:rPr lang="en-US" sz="1800" b="1" dirty="0">
                          <a:solidFill>
                            <a:srgbClr val="333333"/>
                          </a:solidFill>
                          <a:effectLst/>
                          <a:latin typeface="Times New Roman" panose="02020603050405020304" pitchFamily="18" charset="0"/>
                          <a:cs typeface="Times New Roman" panose="02020603050405020304" pitchFamily="18" charset="0"/>
                        </a:rPr>
                        <a:t>starter</a:t>
                      </a:r>
                      <a:r>
                        <a:rPr lang="en-US" sz="1800" dirty="0">
                          <a:solidFill>
                            <a:srgbClr val="333333"/>
                          </a:solidFill>
                          <a:effectLst/>
                          <a:latin typeface="Times New Roman" panose="02020603050405020304" pitchFamily="18" charset="0"/>
                          <a:cs typeface="Times New Roman" panose="02020603050405020304" pitchFamily="18" charset="0"/>
                        </a:rPr>
                        <a:t> in pom.xml file that internally takes care of downloading the dependencies </a:t>
                      </a:r>
                      <a:r>
                        <a:rPr lang="en-US" sz="1800" b="1" dirty="0">
                          <a:solidFill>
                            <a:srgbClr val="333333"/>
                          </a:solidFill>
                          <a:effectLst/>
                          <a:latin typeface="Times New Roman" panose="02020603050405020304" pitchFamily="18" charset="0"/>
                          <a:cs typeface="Times New Roman" panose="02020603050405020304" pitchFamily="18" charset="0"/>
                        </a:rPr>
                        <a:t>JARs</a:t>
                      </a:r>
                      <a:r>
                        <a:rPr lang="en-US" sz="1800" dirty="0">
                          <a:solidFill>
                            <a:srgbClr val="333333"/>
                          </a:solidFill>
                          <a:effectLst/>
                          <a:latin typeface="Times New Roman" panose="02020603050405020304" pitchFamily="18" charset="0"/>
                          <a:cs typeface="Times New Roman" panose="02020603050405020304" pitchFamily="18" charset="0"/>
                        </a:rPr>
                        <a:t> based on Spring Boot Requirement.</a:t>
                      </a:r>
                    </a:p>
                  </a:txBody>
                  <a:tcPr marL="12901" marR="12901" marT="12901" marB="12901">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426898860"/>
                  </a:ext>
                </a:extLst>
              </a:tr>
            </a:tbl>
          </a:graphicData>
        </a:graphic>
      </p:graphicFrame>
    </p:spTree>
    <p:extLst>
      <p:ext uri="{BB962C8B-B14F-4D97-AF65-F5344CB8AC3E}">
        <p14:creationId xmlns:p14="http://schemas.microsoft.com/office/powerpoint/2010/main" val="309460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065F75F-38A8-43DA-AD17-7409B6FE8706}"/>
              </a:ext>
            </a:extLst>
          </p:cNvPr>
          <p:cNvGraphicFramePr>
            <a:graphicFrameLocks noGrp="1"/>
          </p:cNvGraphicFramePr>
          <p:nvPr>
            <p:extLst>
              <p:ext uri="{D42A27DB-BD31-4B8C-83A1-F6EECF244321}">
                <p14:modId xmlns:p14="http://schemas.microsoft.com/office/powerpoint/2010/main" val="2152667649"/>
              </p:ext>
            </p:extLst>
          </p:nvPr>
        </p:nvGraphicFramePr>
        <p:xfrm>
          <a:off x="0" y="0"/>
          <a:ext cx="12192000" cy="6857998"/>
        </p:xfrm>
        <a:graphic>
          <a:graphicData uri="http://schemas.openxmlformats.org/drawingml/2006/table">
            <a:tbl>
              <a:tblPr/>
              <a:tblGrid>
                <a:gridCol w="6096000">
                  <a:extLst>
                    <a:ext uri="{9D8B030D-6E8A-4147-A177-3AD203B41FA5}">
                      <a16:colId xmlns:a16="http://schemas.microsoft.com/office/drawing/2014/main" val="1263285942"/>
                    </a:ext>
                  </a:extLst>
                </a:gridCol>
                <a:gridCol w="6096000">
                  <a:extLst>
                    <a:ext uri="{9D8B030D-6E8A-4147-A177-3AD203B41FA5}">
                      <a16:colId xmlns:a16="http://schemas.microsoft.com/office/drawing/2014/main" val="2058928704"/>
                    </a:ext>
                  </a:extLst>
                </a:gridCol>
              </a:tblGrid>
              <a:tr h="384048">
                <a:tc>
                  <a:txBody>
                    <a:bodyPr/>
                    <a:lstStyle/>
                    <a:p>
                      <a:pPr algn="l" fontAlgn="t"/>
                      <a:r>
                        <a:rPr lang="en-IN" sz="1800" dirty="0">
                          <a:solidFill>
                            <a:srgbClr val="000000"/>
                          </a:solidFill>
                          <a:effectLst/>
                          <a:latin typeface="Times New Roman" panose="02020603050405020304" pitchFamily="18" charset="0"/>
                          <a:cs typeface="Times New Roman" panose="02020603050405020304" pitchFamily="18" charset="0"/>
                        </a:rPr>
                        <a:t>Spring Boot</a:t>
                      </a:r>
                    </a:p>
                  </a:txBody>
                  <a:tcPr marL="34496" marR="34496" marT="34496" marB="34496">
                    <a:lnL w="6350" cap="flat" cmpd="sng" algn="ctr">
                      <a:solidFill>
                        <a:srgbClr val="9004BD"/>
                      </a:solidFill>
                      <a:prstDash val="solid"/>
                      <a:round/>
                      <a:headEnd type="none" w="med" len="med"/>
                      <a:tailEnd type="none" w="med" len="med"/>
                    </a:lnL>
                    <a:lnR w="6350" cap="flat" cmpd="sng" algn="ctr">
                      <a:solidFill>
                        <a:srgbClr val="9004BD"/>
                      </a:solidFill>
                      <a:prstDash val="solid"/>
                      <a:round/>
                      <a:headEnd type="none" w="med" len="med"/>
                      <a:tailEnd type="none" w="med" len="med"/>
                    </a:lnR>
                    <a:lnT w="6350" cap="flat" cmpd="sng" algn="ctr">
                      <a:solidFill>
                        <a:srgbClr val="9004BD"/>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Times New Roman" panose="02020603050405020304" pitchFamily="18" charset="0"/>
                          <a:cs typeface="Times New Roman" panose="02020603050405020304" pitchFamily="18" charset="0"/>
                        </a:rPr>
                        <a:t>Spring MVC</a:t>
                      </a:r>
                    </a:p>
                  </a:txBody>
                  <a:tcPr marL="34496" marR="34496" marT="34496" marB="34496">
                    <a:lnL w="6350" cap="flat" cmpd="sng" algn="ctr">
                      <a:solidFill>
                        <a:srgbClr val="9004BD"/>
                      </a:solidFill>
                      <a:prstDash val="solid"/>
                      <a:round/>
                      <a:headEnd type="none" w="med" len="med"/>
                      <a:tailEnd type="none" w="med" len="med"/>
                    </a:lnL>
                    <a:lnR w="6350" cap="flat" cmpd="sng" algn="ctr">
                      <a:solidFill>
                        <a:srgbClr val="9004BD"/>
                      </a:solidFill>
                      <a:prstDash val="solid"/>
                      <a:round/>
                      <a:headEnd type="none" w="med" len="med"/>
                      <a:tailEnd type="none" w="med" len="med"/>
                    </a:lnR>
                    <a:lnT w="6350" cap="flat" cmpd="sng" algn="ctr">
                      <a:solidFill>
                        <a:srgbClr val="9004BD"/>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763751529"/>
                  </a:ext>
                </a:extLst>
              </a:tr>
              <a:tr h="1325880">
                <a:tc>
                  <a:txBody>
                    <a:bodyPr/>
                    <a:lstStyle/>
                    <a:p>
                      <a:pPr algn="just" fontAlgn="t"/>
                      <a:r>
                        <a:rPr lang="en-US" sz="1800" b="1" dirty="0">
                          <a:solidFill>
                            <a:srgbClr val="333333"/>
                          </a:solidFill>
                          <a:effectLst/>
                          <a:latin typeface="Times New Roman" panose="02020603050405020304" pitchFamily="18" charset="0"/>
                          <a:cs typeface="Times New Roman" panose="02020603050405020304" pitchFamily="18" charset="0"/>
                        </a:rPr>
                        <a:t>Spring Boot</a:t>
                      </a:r>
                      <a:r>
                        <a:rPr lang="en-US" sz="1800" dirty="0">
                          <a:solidFill>
                            <a:srgbClr val="333333"/>
                          </a:solidFill>
                          <a:effectLst/>
                          <a:latin typeface="Times New Roman" panose="02020603050405020304" pitchFamily="18" charset="0"/>
                          <a:cs typeface="Times New Roman" panose="02020603050405020304" pitchFamily="18" charset="0"/>
                        </a:rPr>
                        <a:t> is a module of Spring for packaging the Spring-based application with sensible defaults.</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1">
                          <a:solidFill>
                            <a:srgbClr val="333333"/>
                          </a:solidFill>
                          <a:effectLst/>
                          <a:latin typeface="Times New Roman" panose="02020603050405020304" pitchFamily="18" charset="0"/>
                          <a:cs typeface="Times New Roman" panose="02020603050405020304" pitchFamily="18" charset="0"/>
                        </a:rPr>
                        <a:t>Spring MVC</a:t>
                      </a:r>
                      <a:r>
                        <a:rPr lang="en-US" sz="1800">
                          <a:solidFill>
                            <a:srgbClr val="333333"/>
                          </a:solidFill>
                          <a:effectLst/>
                          <a:latin typeface="Times New Roman" panose="02020603050405020304" pitchFamily="18" charset="0"/>
                          <a:cs typeface="Times New Roman" panose="02020603050405020304" pitchFamily="18" charset="0"/>
                        </a:rPr>
                        <a:t> is a model view controller-based web framework under the Spring framework.</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318689518"/>
                  </a:ext>
                </a:extLst>
              </a:tr>
              <a:tr h="1078991">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provides default configurations to build </a:t>
                      </a:r>
                      <a:r>
                        <a:rPr lang="en-US" sz="1800" b="1" dirty="0">
                          <a:solidFill>
                            <a:srgbClr val="333333"/>
                          </a:solidFill>
                          <a:effectLst/>
                          <a:latin typeface="Times New Roman" panose="02020603050405020304" pitchFamily="18" charset="0"/>
                          <a:cs typeface="Times New Roman" panose="02020603050405020304" pitchFamily="18" charset="0"/>
                        </a:rPr>
                        <a:t>Spring-powered</a:t>
                      </a:r>
                      <a:r>
                        <a:rPr lang="en-US" sz="1800" dirty="0">
                          <a:solidFill>
                            <a:srgbClr val="333333"/>
                          </a:solidFill>
                          <a:effectLst/>
                          <a:latin typeface="Times New Roman" panose="02020603050405020304" pitchFamily="18" charset="0"/>
                          <a:cs typeface="Times New Roman" panose="02020603050405020304" pitchFamily="18" charset="0"/>
                        </a:rPr>
                        <a:t> framework.</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It provides </a:t>
                      </a:r>
                      <a:r>
                        <a:rPr lang="en-US" sz="1800" b="1">
                          <a:solidFill>
                            <a:srgbClr val="333333"/>
                          </a:solidFill>
                          <a:effectLst/>
                          <a:latin typeface="Times New Roman" panose="02020603050405020304" pitchFamily="18" charset="0"/>
                          <a:cs typeface="Times New Roman" panose="02020603050405020304" pitchFamily="18" charset="0"/>
                        </a:rPr>
                        <a:t>ready to use</a:t>
                      </a:r>
                      <a:r>
                        <a:rPr lang="en-US" sz="1800">
                          <a:solidFill>
                            <a:srgbClr val="333333"/>
                          </a:solidFill>
                          <a:effectLst/>
                          <a:latin typeface="Times New Roman" panose="02020603050405020304" pitchFamily="18" charset="0"/>
                          <a:cs typeface="Times New Roman" panose="02020603050405020304" pitchFamily="18" charset="0"/>
                        </a:rPr>
                        <a:t> features for building a web application.</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31188124"/>
                  </a:ext>
                </a:extLst>
              </a:tr>
              <a:tr h="832104">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There is no need to build configuration manually.</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It requires build configuration manually.</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26929588"/>
                  </a:ext>
                </a:extLst>
              </a:tr>
              <a:tr h="1078991">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There is </a:t>
                      </a:r>
                      <a:r>
                        <a:rPr lang="en-US" sz="1800" b="1" dirty="0">
                          <a:solidFill>
                            <a:srgbClr val="333333"/>
                          </a:solidFill>
                          <a:effectLst/>
                          <a:latin typeface="Times New Roman" panose="02020603050405020304" pitchFamily="18" charset="0"/>
                          <a:cs typeface="Times New Roman" panose="02020603050405020304" pitchFamily="18" charset="0"/>
                        </a:rPr>
                        <a:t>no requirement</a:t>
                      </a:r>
                      <a:r>
                        <a:rPr lang="en-US" sz="1800" dirty="0">
                          <a:solidFill>
                            <a:srgbClr val="333333"/>
                          </a:solidFill>
                          <a:effectLst/>
                          <a:latin typeface="Times New Roman" panose="02020603050405020304" pitchFamily="18" charset="0"/>
                          <a:cs typeface="Times New Roman" panose="02020603050405020304" pitchFamily="18" charset="0"/>
                        </a:rPr>
                        <a:t> for a deployment descriptor.</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A Deployment descriptor is </a:t>
                      </a:r>
                      <a:r>
                        <a:rPr lang="en-US" sz="1800" b="1">
                          <a:solidFill>
                            <a:srgbClr val="333333"/>
                          </a:solidFill>
                          <a:effectLst/>
                          <a:latin typeface="Times New Roman" panose="02020603050405020304" pitchFamily="18" charset="0"/>
                          <a:cs typeface="Times New Roman" panose="02020603050405020304" pitchFamily="18" charset="0"/>
                        </a:rPr>
                        <a:t>required</a:t>
                      </a:r>
                      <a:r>
                        <a:rPr lang="en-US" sz="1800">
                          <a:solidFill>
                            <a:srgbClr val="333333"/>
                          </a:solidFill>
                          <a:effectLst/>
                          <a:latin typeface="Times New Roman" panose="02020603050405020304" pitchFamily="18" charset="0"/>
                          <a:cs typeface="Times New Roman" panose="02020603050405020304" pitchFamily="18" charset="0"/>
                        </a:rPr>
                        <a:t>.</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67317002"/>
                  </a:ext>
                </a:extLst>
              </a:tr>
              <a:tr h="1325880">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avoids boilerplate code and wraps dependencies together in a single unit.</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a:solidFill>
                            <a:srgbClr val="333333"/>
                          </a:solidFill>
                          <a:effectLst/>
                          <a:latin typeface="Times New Roman" panose="02020603050405020304" pitchFamily="18" charset="0"/>
                          <a:cs typeface="Times New Roman" panose="02020603050405020304" pitchFamily="18" charset="0"/>
                        </a:rPr>
                        <a:t>It specifies each dependency separately.</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70353711"/>
                  </a:ext>
                </a:extLst>
              </a:tr>
              <a:tr h="832104">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a:t>
                      </a:r>
                      <a:r>
                        <a:rPr lang="en-US" sz="1800" b="1" dirty="0">
                          <a:solidFill>
                            <a:srgbClr val="333333"/>
                          </a:solidFill>
                          <a:effectLst/>
                          <a:latin typeface="Times New Roman" panose="02020603050405020304" pitchFamily="18" charset="0"/>
                          <a:cs typeface="Times New Roman" panose="02020603050405020304" pitchFamily="18" charset="0"/>
                        </a:rPr>
                        <a:t>reduces</a:t>
                      </a:r>
                      <a:r>
                        <a:rPr lang="en-US" sz="1800" dirty="0">
                          <a:solidFill>
                            <a:srgbClr val="333333"/>
                          </a:solidFill>
                          <a:effectLst/>
                          <a:latin typeface="Times New Roman" panose="02020603050405020304" pitchFamily="18" charset="0"/>
                          <a:cs typeface="Times New Roman" panose="02020603050405020304" pitchFamily="18" charset="0"/>
                        </a:rPr>
                        <a:t> development time and increases productivity.</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Times New Roman" panose="02020603050405020304" pitchFamily="18" charset="0"/>
                          <a:cs typeface="Times New Roman" panose="02020603050405020304" pitchFamily="18" charset="0"/>
                        </a:rPr>
                        <a:t>It takes </a:t>
                      </a:r>
                      <a:r>
                        <a:rPr lang="en-US" sz="1800" b="1" dirty="0">
                          <a:solidFill>
                            <a:srgbClr val="333333"/>
                          </a:solidFill>
                          <a:effectLst/>
                          <a:latin typeface="Times New Roman" panose="02020603050405020304" pitchFamily="18" charset="0"/>
                          <a:cs typeface="Times New Roman" panose="02020603050405020304" pitchFamily="18" charset="0"/>
                        </a:rPr>
                        <a:t>more</a:t>
                      </a:r>
                      <a:r>
                        <a:rPr lang="en-US" sz="1800" dirty="0">
                          <a:solidFill>
                            <a:srgbClr val="333333"/>
                          </a:solidFill>
                          <a:effectLst/>
                          <a:latin typeface="Times New Roman" panose="02020603050405020304" pitchFamily="18" charset="0"/>
                          <a:cs typeface="Times New Roman" panose="02020603050405020304" pitchFamily="18" charset="0"/>
                        </a:rPr>
                        <a:t> time to achieve the same.</a:t>
                      </a:r>
                    </a:p>
                  </a:txBody>
                  <a:tcPr marL="22998" marR="22998" marT="22998" marB="22998">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06736925"/>
                  </a:ext>
                </a:extLst>
              </a:tr>
            </a:tbl>
          </a:graphicData>
        </a:graphic>
      </p:graphicFrame>
    </p:spTree>
    <p:extLst>
      <p:ext uri="{BB962C8B-B14F-4D97-AF65-F5344CB8AC3E}">
        <p14:creationId xmlns:p14="http://schemas.microsoft.com/office/powerpoint/2010/main" val="4093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579630-8DA1-41B3-92AE-3114175AFE28}"/>
              </a:ext>
            </a:extLst>
          </p:cNvPr>
          <p:cNvSpPr>
            <a:spLocks noGrp="1"/>
          </p:cNvSpPr>
          <p:nvPr>
            <p:ph sz="quarter" idx="13"/>
          </p:nvPr>
        </p:nvSpPr>
        <p:spPr>
          <a:xfrm>
            <a:off x="0" y="1"/>
            <a:ext cx="12192000" cy="62533160"/>
          </a:xfrm>
        </p:spPr>
        <p:txBody>
          <a:bodyPr>
            <a:normAutofit/>
          </a:bodyPr>
          <a:lstStyle/>
          <a:p>
            <a:pPr marL="0" indent="0">
              <a:buNone/>
            </a:pPr>
            <a:r>
              <a:rPr lang="en-IN" sz="2400" b="1" dirty="0">
                <a:solidFill>
                  <a:srgbClr val="C00000"/>
                </a:solidFill>
                <a:latin typeface="Times New Roman" panose="02020603050405020304" pitchFamily="18" charset="0"/>
                <a:cs typeface="Times New Roman" panose="02020603050405020304" pitchFamily="18" charset="0"/>
              </a:rPr>
              <a:t>Spring Annotations:</a:t>
            </a:r>
          </a:p>
          <a:p>
            <a:pPr marL="0" indent="0">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Spring Core Annotations: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 are 3 Types</a:t>
            </a:r>
          </a:p>
          <a:p>
            <a:pPr marL="342900" indent="-342900">
              <a:buFont typeface="+mj-lt"/>
              <a:buAutoNum type="arabicParen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Stereotype Annotation</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aren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Auto wired Annotation</a:t>
            </a:r>
          </a:p>
          <a:p>
            <a:pPr marL="342900" indent="-342900">
              <a:buFont typeface="+mj-lt"/>
              <a:buAutoNum type="arabicParen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Miscellaneous Annotation</a:t>
            </a:r>
          </a:p>
          <a:p>
            <a:pPr marL="0" indent="0">
              <a:buNone/>
            </a:pPr>
            <a:r>
              <a:rPr lang="en-IN"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Stereotype Annotation:</a:t>
            </a:r>
          </a:p>
          <a:p>
            <a:pPr marL="0" indent="0">
              <a:buNone/>
            </a:pPr>
            <a:r>
              <a:rPr lang="en-IN" sz="1800" dirty="0">
                <a:solidFill>
                  <a:srgbClr val="0070C0"/>
                </a:solidFill>
                <a:effectLst/>
                <a:latin typeface="Times New Roman" panose="02020603050405020304" pitchFamily="18" charset="0"/>
                <a:ea typeface="Calibri" panose="020F0502020204030204" pitchFamily="34" charset="0"/>
              </a:rPr>
              <a:t>@Component</a:t>
            </a:r>
            <a:r>
              <a:rPr lang="en-IN" sz="1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t>
            </a:r>
            <a:r>
              <a:rPr lang="en-IN" sz="18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In component has three types</a:t>
            </a:r>
          </a:p>
          <a:p>
            <a:pPr marL="0" indent="0" algn="just">
              <a:buNone/>
            </a:pPr>
            <a:r>
              <a:rPr lang="en-IN" sz="1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@Controller: </a:t>
            </a:r>
            <a:r>
              <a:rPr lang="en-US" b="0" i="0" dirty="0">
                <a:solidFill>
                  <a:srgbClr val="000000"/>
                </a:solidFill>
                <a:effectLst/>
                <a:latin typeface="Times New Roman" panose="02020603050405020304" pitchFamily="18" charset="0"/>
                <a:cs typeface="Times New Roman" panose="02020603050405020304" pitchFamily="18" charset="0"/>
              </a:rPr>
              <a:t>marks the class as web controller, capable of handling </a:t>
            </a: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the requests.</a:t>
            </a:r>
            <a:endParaRPr lang="en-IN"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@Service: </a:t>
            </a: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It</a:t>
            </a:r>
            <a:r>
              <a:rPr lang="en-IN"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0" i="0" dirty="0">
                <a:solidFill>
                  <a:srgbClr val="000000"/>
                </a:solidFill>
                <a:effectLst/>
                <a:latin typeface="Times New Roman" panose="02020603050405020304" pitchFamily="18" charset="0"/>
                <a:cs typeface="Times New Roman" panose="02020603050405020304" pitchFamily="18" charset="0"/>
              </a:rPr>
              <a:t>indicates that an annotated class is a service class.</a:t>
            </a:r>
          </a:p>
          <a:p>
            <a:pPr marL="0" indent="0">
              <a:buNone/>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It is Running Business Logic.</a:t>
            </a:r>
            <a:endParaRPr lang="en-IN"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dirty="0">
                <a:solidFill>
                  <a:srgbClr val="FF0000"/>
                </a:solidFill>
                <a:latin typeface="Times New Roman" panose="02020603050405020304" pitchFamily="18" charset="0"/>
                <a:cs typeface="Times New Roman" panose="02020603050405020304" pitchFamily="18" charset="0"/>
              </a:rPr>
              <a:t>@Repository: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It </a:t>
            </a:r>
            <a:r>
              <a:rPr lang="en-US" b="0" i="0" dirty="0">
                <a:solidFill>
                  <a:srgbClr val="000000"/>
                </a:solidFill>
                <a:effectLst/>
                <a:latin typeface="Times New Roman" panose="02020603050405020304" pitchFamily="18" charset="0"/>
                <a:cs typeface="Times New Roman" panose="02020603050405020304" pitchFamily="18" charset="0"/>
              </a:rPr>
              <a:t>indicates that an annotated class is a repository,</a:t>
            </a:r>
          </a:p>
          <a:p>
            <a:pPr marL="0" indent="0">
              <a:buNone/>
            </a:pPr>
            <a:r>
              <a:rPr lang="en-US" b="0" i="0" dirty="0">
                <a:solidFill>
                  <a:srgbClr val="000000"/>
                </a:solidFill>
                <a:effectLst/>
                <a:latin typeface="Times New Roman" panose="02020603050405020304" pitchFamily="18" charset="0"/>
                <a:cs typeface="Times New Roman" panose="02020603050405020304" pitchFamily="18" charset="0"/>
              </a:rPr>
              <a:t> which is an abstraction of data access and storage.</a:t>
            </a:r>
            <a:endParaRPr lang="en-IN" dirty="0">
              <a:solidFill>
                <a:srgbClr val="FF0000"/>
              </a:solidFill>
              <a:latin typeface="Times New Roman" panose="02020603050405020304" pitchFamily="18" charset="0"/>
              <a:cs typeface="Times New Roman" panose="02020603050405020304" pitchFamily="18" charset="0"/>
            </a:endParaRPr>
          </a:p>
          <a:p>
            <a:pPr marL="0" indent="0">
              <a:buNone/>
            </a:pPr>
            <a:endParaRPr lang="en-IN" sz="2400" b="1" dirty="0">
              <a:solidFill>
                <a:srgbClr val="C00000"/>
              </a:solidFill>
              <a:latin typeface="Times New Roman" panose="02020603050405020304" pitchFamily="18" charset="0"/>
              <a:cs typeface="Times New Roman" panose="02020603050405020304" pitchFamily="18" charset="0"/>
            </a:endParaRPr>
          </a:p>
        </p:txBody>
      </p:sp>
      <p:pic>
        <p:nvPicPr>
          <p:cNvPr id="1029" name="Picture 5" descr="Stereotype Annotations in Spring">
            <a:extLst>
              <a:ext uri="{FF2B5EF4-FFF2-40B4-BE49-F238E27FC236}">
                <a16:creationId xmlns:a16="http://schemas.microsoft.com/office/drawing/2014/main" id="{271CFEF4-0076-4C0C-8295-4064E3050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5" y="2838450"/>
            <a:ext cx="40576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08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D2F6F5-6B8F-4524-9306-74D40AB7C0A2}"/>
              </a:ext>
            </a:extLst>
          </p:cNvPr>
          <p:cNvSpPr/>
          <p:nvPr/>
        </p:nvSpPr>
        <p:spPr>
          <a:xfrm>
            <a:off x="619125" y="1085850"/>
            <a:ext cx="2238375" cy="752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@Controller</a:t>
            </a:r>
          </a:p>
        </p:txBody>
      </p:sp>
      <p:sp>
        <p:nvSpPr>
          <p:cNvPr id="3" name="Rectangle: Rounded Corners 2">
            <a:extLst>
              <a:ext uri="{FF2B5EF4-FFF2-40B4-BE49-F238E27FC236}">
                <a16:creationId xmlns:a16="http://schemas.microsoft.com/office/drawing/2014/main" id="{15E809ED-DC9C-41CA-8CBC-3C49C1456666}"/>
              </a:ext>
            </a:extLst>
          </p:cNvPr>
          <p:cNvSpPr/>
          <p:nvPr/>
        </p:nvSpPr>
        <p:spPr>
          <a:xfrm>
            <a:off x="8639175" y="1052512"/>
            <a:ext cx="2238375" cy="752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@Repository</a:t>
            </a:r>
          </a:p>
        </p:txBody>
      </p:sp>
      <p:sp>
        <p:nvSpPr>
          <p:cNvPr id="4" name="Rectangle: Rounded Corners 3">
            <a:extLst>
              <a:ext uri="{FF2B5EF4-FFF2-40B4-BE49-F238E27FC236}">
                <a16:creationId xmlns:a16="http://schemas.microsoft.com/office/drawing/2014/main" id="{2B166DEC-833F-4344-B167-D5204795352B}"/>
              </a:ext>
            </a:extLst>
          </p:cNvPr>
          <p:cNvSpPr/>
          <p:nvPr/>
        </p:nvSpPr>
        <p:spPr>
          <a:xfrm>
            <a:off x="4886325" y="1085849"/>
            <a:ext cx="2238375" cy="752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@Service</a:t>
            </a:r>
          </a:p>
        </p:txBody>
      </p:sp>
      <p:sp>
        <p:nvSpPr>
          <p:cNvPr id="5" name="Oval 4">
            <a:extLst>
              <a:ext uri="{FF2B5EF4-FFF2-40B4-BE49-F238E27FC236}">
                <a16:creationId xmlns:a16="http://schemas.microsoft.com/office/drawing/2014/main" id="{5309C4AE-0D6E-4903-BB5B-2D02A96FFFE6}"/>
              </a:ext>
            </a:extLst>
          </p:cNvPr>
          <p:cNvSpPr/>
          <p:nvPr/>
        </p:nvSpPr>
        <p:spPr>
          <a:xfrm>
            <a:off x="1352550" y="3143250"/>
            <a:ext cx="771525" cy="619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Top Corners Snipped 8">
            <a:extLst>
              <a:ext uri="{FF2B5EF4-FFF2-40B4-BE49-F238E27FC236}">
                <a16:creationId xmlns:a16="http://schemas.microsoft.com/office/drawing/2014/main" id="{6AA05401-7435-4E0A-B97B-843C223DAE5E}"/>
              </a:ext>
            </a:extLst>
          </p:cNvPr>
          <p:cNvSpPr/>
          <p:nvPr/>
        </p:nvSpPr>
        <p:spPr>
          <a:xfrm>
            <a:off x="1404937" y="3838575"/>
            <a:ext cx="666750" cy="61912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a:t>
            </a:r>
          </a:p>
        </p:txBody>
      </p:sp>
      <p:sp>
        <p:nvSpPr>
          <p:cNvPr id="10" name="Cylinder 9">
            <a:extLst>
              <a:ext uri="{FF2B5EF4-FFF2-40B4-BE49-F238E27FC236}">
                <a16:creationId xmlns:a16="http://schemas.microsoft.com/office/drawing/2014/main" id="{67336587-5FDB-4EBF-8135-94E605EC5DF2}"/>
              </a:ext>
            </a:extLst>
          </p:cNvPr>
          <p:cNvSpPr/>
          <p:nvPr/>
        </p:nvSpPr>
        <p:spPr>
          <a:xfrm>
            <a:off x="9639300" y="3167062"/>
            <a:ext cx="771525" cy="13430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a:t>
            </a:r>
          </a:p>
          <a:p>
            <a:pPr algn="ctr"/>
            <a:r>
              <a:rPr lang="en-IN" dirty="0"/>
              <a:t>Base</a:t>
            </a:r>
          </a:p>
        </p:txBody>
      </p:sp>
      <p:cxnSp>
        <p:nvCxnSpPr>
          <p:cNvPr id="13" name="Straight Arrow Connector 12">
            <a:extLst>
              <a:ext uri="{FF2B5EF4-FFF2-40B4-BE49-F238E27FC236}">
                <a16:creationId xmlns:a16="http://schemas.microsoft.com/office/drawing/2014/main" id="{2D38D2F5-C699-4826-BD7E-42D6BA47E74F}"/>
              </a:ext>
            </a:extLst>
          </p:cNvPr>
          <p:cNvCxnSpPr/>
          <p:nvPr/>
        </p:nvCxnSpPr>
        <p:spPr>
          <a:xfrm flipV="1">
            <a:off x="1552575" y="2000250"/>
            <a:ext cx="0" cy="104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49889E-8483-4043-96D4-3DB0C3D6D453}"/>
              </a:ext>
            </a:extLst>
          </p:cNvPr>
          <p:cNvCxnSpPr/>
          <p:nvPr/>
        </p:nvCxnSpPr>
        <p:spPr>
          <a:xfrm>
            <a:off x="1971675" y="1971675"/>
            <a:ext cx="0" cy="1057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B3A3E6-B8A4-4DD8-9B5C-CCFF0AC5FD6E}"/>
              </a:ext>
            </a:extLst>
          </p:cNvPr>
          <p:cNvCxnSpPr>
            <a:cxnSpLocks/>
          </p:cNvCxnSpPr>
          <p:nvPr/>
        </p:nvCxnSpPr>
        <p:spPr>
          <a:xfrm>
            <a:off x="2990850" y="1266825"/>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3FB58D-48A3-41B8-8951-97445E8D8EDF}"/>
              </a:ext>
            </a:extLst>
          </p:cNvPr>
          <p:cNvCxnSpPr/>
          <p:nvPr/>
        </p:nvCxnSpPr>
        <p:spPr>
          <a:xfrm>
            <a:off x="7210425" y="1304925"/>
            <a:ext cx="1343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6F5DA9-2062-4D3E-BAC2-EC8C4ED1A469}"/>
              </a:ext>
            </a:extLst>
          </p:cNvPr>
          <p:cNvCxnSpPr/>
          <p:nvPr/>
        </p:nvCxnSpPr>
        <p:spPr>
          <a:xfrm flipV="1">
            <a:off x="10101262" y="1938337"/>
            <a:ext cx="0" cy="117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4488F9-9BCF-4731-B42F-F5DC4E864F26}"/>
              </a:ext>
            </a:extLst>
          </p:cNvPr>
          <p:cNvCxnSpPr/>
          <p:nvPr/>
        </p:nvCxnSpPr>
        <p:spPr>
          <a:xfrm>
            <a:off x="9782174" y="1947863"/>
            <a:ext cx="0" cy="1195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D2377F3-08CC-4526-92DB-EAB5317B2279}"/>
              </a:ext>
            </a:extLst>
          </p:cNvPr>
          <p:cNvCxnSpPr/>
          <p:nvPr/>
        </p:nvCxnSpPr>
        <p:spPr>
          <a:xfrm flipH="1">
            <a:off x="2990850" y="1619250"/>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82E3AB3-22C0-483D-A5F9-0143B2753EA5}"/>
              </a:ext>
            </a:extLst>
          </p:cNvPr>
          <p:cNvCxnSpPr/>
          <p:nvPr/>
        </p:nvCxnSpPr>
        <p:spPr>
          <a:xfrm flipH="1">
            <a:off x="7305675" y="1600200"/>
            <a:ext cx="1247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BEBDB0C-F037-4F43-93A8-57D86D60E611}"/>
              </a:ext>
            </a:extLst>
          </p:cNvPr>
          <p:cNvSpPr/>
          <p:nvPr/>
        </p:nvSpPr>
        <p:spPr>
          <a:xfrm>
            <a:off x="4105275" y="5200650"/>
            <a:ext cx="3943350" cy="828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Times New Roman" panose="02020603050405020304" pitchFamily="18" charset="0"/>
                <a:cs typeface="Times New Roman" panose="02020603050405020304" pitchFamily="18" charset="0"/>
              </a:rPr>
              <a:t>Process</a:t>
            </a:r>
          </a:p>
        </p:txBody>
      </p:sp>
    </p:spTree>
    <p:extLst>
      <p:ext uri="{BB962C8B-B14F-4D97-AF65-F5344CB8AC3E}">
        <p14:creationId xmlns:p14="http://schemas.microsoft.com/office/powerpoint/2010/main" val="2877747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35D76-2912-4991-8FFE-ACD492FAA3B9}"/>
              </a:ext>
            </a:extLst>
          </p:cNvPr>
          <p:cNvSpPr>
            <a:spLocks noGrp="1"/>
          </p:cNvSpPr>
          <p:nvPr>
            <p:ph sz="quarter" idx="13"/>
          </p:nvPr>
        </p:nvSpPr>
        <p:spPr>
          <a:xfrm>
            <a:off x="0" y="0"/>
            <a:ext cx="12192000" cy="6124575"/>
          </a:xfrm>
        </p:spPr>
        <p:txBody>
          <a:bodyPr/>
          <a:lstStyle/>
          <a:p>
            <a:pPr marL="0" indent="0">
              <a:buNone/>
            </a:pPr>
            <a:r>
              <a:rPr lang="en-IN" b="1" dirty="0">
                <a:solidFill>
                  <a:srgbClr val="C00000"/>
                </a:solidFill>
                <a:latin typeface="Times New Roman" panose="02020603050405020304" pitchFamily="18" charset="0"/>
                <a:cs typeface="Times New Roman" panose="02020603050405020304" pitchFamily="18" charset="0"/>
              </a:rPr>
              <a:t>AutoWired</a:t>
            </a:r>
          </a:p>
          <a:p>
            <a:pPr marL="457200" indent="-457200">
              <a:buFont typeface="+mj-lt"/>
              <a:buAutoNum type="arabicPeriod"/>
            </a:pPr>
            <a:r>
              <a:rPr lang="en-IN" b="1" dirty="0">
                <a:solidFill>
                  <a:srgbClr val="002060"/>
                </a:solidFill>
                <a:latin typeface="Times New Roman" panose="02020603050405020304" pitchFamily="18" charset="0"/>
                <a:cs typeface="Times New Roman" panose="02020603050405020304" pitchFamily="18" charset="0"/>
              </a:rPr>
              <a:t>@Autowired:</a:t>
            </a:r>
            <a:r>
              <a:rPr lang="en-US" b="1" i="0" dirty="0">
                <a:solidFill>
                  <a:srgbClr val="333333"/>
                </a:solidFill>
                <a:effectLst/>
                <a:latin typeface="Times New Roman" panose="02020603050405020304" pitchFamily="18" charset="0"/>
                <a:cs typeface="Times New Roman" panose="02020603050405020304" pitchFamily="18" charset="0"/>
              </a:rPr>
              <a:t>We use</a:t>
            </a:r>
            <a:r>
              <a:rPr lang="en-US" b="1" i="1" dirty="0">
                <a:solidFill>
                  <a:srgbClr val="333333"/>
                </a:solidFill>
                <a:effectLst/>
                <a:latin typeface="Times New Roman" panose="02020603050405020304" pitchFamily="18" charset="0"/>
                <a:cs typeface="Times New Roman" panose="02020603050405020304" pitchFamily="18" charset="0"/>
              </a:rPr>
              <a:t> @Autowired</a:t>
            </a:r>
            <a:r>
              <a:rPr lang="en-US" b="1" i="0" dirty="0">
                <a:solidFill>
                  <a:srgbClr val="333333"/>
                </a:solidFill>
                <a:effectLst/>
                <a:latin typeface="Times New Roman" panose="02020603050405020304" pitchFamily="18" charset="0"/>
                <a:cs typeface="Times New Roman" panose="02020603050405020304" pitchFamily="18" charset="0"/>
              </a:rPr>
              <a:t> to mark the dependency which will be injected by the Spring container.</a:t>
            </a:r>
            <a:r>
              <a:rPr lang="en-US" b="0" i="0" dirty="0">
                <a:solidFill>
                  <a:srgbClr val="333333"/>
                </a:solidFill>
                <a:effectLst/>
                <a:latin typeface="Times New Roman" panose="02020603050405020304" pitchFamily="18" charset="0"/>
                <a:cs typeface="Times New Roman" panose="02020603050405020304" pitchFamily="18" charset="0"/>
              </a:rPr>
              <a:t> It can be used with a </a:t>
            </a:r>
            <a:r>
              <a:rPr lang="en-US" b="1" i="0" dirty="0">
                <a:solidFill>
                  <a:srgbClr val="333333"/>
                </a:solidFill>
                <a:effectLst/>
                <a:latin typeface="Times New Roman" panose="02020603050405020304" pitchFamily="18" charset="0"/>
                <a:cs typeface="Times New Roman" panose="02020603050405020304" pitchFamily="18" charset="0"/>
              </a:rPr>
              <a:t>constructor, setter or field-based injection</a:t>
            </a:r>
            <a:r>
              <a:rPr lang="en-US" b="0" i="0" dirty="0">
                <a:solidFill>
                  <a:srgbClr val="333333"/>
                </a:solidFill>
                <a:effectLst/>
                <a:latin typeface="Times New Roman" panose="02020603050405020304" pitchFamily="18" charset="0"/>
                <a:cs typeface="Times New Roman" panose="02020603050405020304" pitchFamily="18" charset="0"/>
              </a:rPr>
              <a:t>.</a:t>
            </a:r>
          </a:p>
          <a:p>
            <a:pPr marL="457200" indent="-457200" algn="l" fontAlgn="base">
              <a:buFont typeface="+mj-lt"/>
              <a:buAutoNum type="arabicPeriod"/>
            </a:pPr>
            <a:r>
              <a:rPr lang="en-US" b="1" i="1" dirty="0">
                <a:solidFill>
                  <a:srgbClr val="002060"/>
                </a:solidFill>
                <a:effectLst/>
                <a:latin typeface="Times New Roman" panose="02020603050405020304" pitchFamily="18" charset="0"/>
                <a:cs typeface="Times New Roman" panose="02020603050405020304" pitchFamily="18" charset="0"/>
              </a:rPr>
              <a:t>@Qualifier:</a:t>
            </a:r>
            <a:r>
              <a:rPr lang="en-US" b="0" i="0" dirty="0">
                <a:solidFill>
                  <a:srgbClr val="333333"/>
                </a:solidFill>
                <a:effectLst/>
                <a:latin typeface="Times New Roman" panose="02020603050405020304" pitchFamily="18" charset="0"/>
                <a:cs typeface="Times New Roman" panose="02020603050405020304" pitchFamily="18" charset="0"/>
              </a:rPr>
              <a:t>We use </a:t>
            </a:r>
            <a:r>
              <a:rPr lang="en-US" b="0" i="1" dirty="0">
                <a:solidFill>
                  <a:srgbClr val="333333"/>
                </a:solidFill>
                <a:effectLst/>
                <a:latin typeface="Times New Roman" panose="02020603050405020304" pitchFamily="18" charset="0"/>
                <a:cs typeface="Times New Roman" panose="02020603050405020304" pitchFamily="18" charset="0"/>
              </a:rPr>
              <a:t>@Qualifier</a:t>
            </a:r>
            <a:r>
              <a:rPr lang="en-US" b="0" i="0" dirty="0">
                <a:solidFill>
                  <a:srgbClr val="333333"/>
                </a:solidFill>
                <a:effectLst/>
                <a:latin typeface="Times New Roman" panose="02020603050405020304" pitchFamily="18" charset="0"/>
                <a:cs typeface="Times New Roman" panose="02020603050405020304" pitchFamily="18" charset="0"/>
              </a:rPr>
              <a:t> along with the </a:t>
            </a:r>
            <a:r>
              <a:rPr lang="en-US" b="0" i="1" dirty="0">
                <a:solidFill>
                  <a:srgbClr val="333333"/>
                </a:solidFill>
                <a:effectLst/>
                <a:latin typeface="Times New Roman" panose="02020603050405020304" pitchFamily="18" charset="0"/>
                <a:cs typeface="Times New Roman" panose="02020603050405020304" pitchFamily="18" charset="0"/>
              </a:rPr>
              <a:t>@Autowired</a:t>
            </a:r>
            <a:r>
              <a:rPr lang="en-US" b="0" i="0" dirty="0">
                <a:solidFill>
                  <a:srgbClr val="333333"/>
                </a:solidFill>
                <a:effectLst/>
                <a:latin typeface="Times New Roman" panose="02020603050405020304" pitchFamily="18" charset="0"/>
                <a:cs typeface="Times New Roman" panose="02020603050405020304" pitchFamily="18" charset="0"/>
              </a:rPr>
              <a:t> annotation</a:t>
            </a:r>
            <a:r>
              <a:rPr lang="en-US" b="1" i="0" dirty="0">
                <a:solidFill>
                  <a:srgbClr val="333333"/>
                </a:solidFill>
                <a:effectLst/>
                <a:latin typeface="Times New Roman" panose="02020603050405020304" pitchFamily="18" charset="0"/>
                <a:cs typeface="Times New Roman" panose="02020603050405020304" pitchFamily="18" charset="0"/>
              </a:rPr>
              <a:t> to avoid ambiguity when we have multiple beans of the same type.</a:t>
            </a:r>
          </a:p>
          <a:p>
            <a:pPr marL="0" indent="0" algn="l" fontAlgn="base">
              <a:buNone/>
            </a:pPr>
            <a:r>
              <a:rPr lang="en-IN" b="1" dirty="0">
                <a:solidFill>
                  <a:srgbClr val="C00000"/>
                </a:solidFill>
                <a:effectLst/>
                <a:latin typeface="Times New Roman" panose="02020603050405020304" pitchFamily="18" charset="0"/>
                <a:ea typeface="Calibri" panose="020F0502020204030204" pitchFamily="34" charset="0"/>
              </a:rPr>
              <a:t>Miscellaneous Annotation</a:t>
            </a:r>
          </a:p>
          <a:p>
            <a:pPr algn="l" fontAlgn="base">
              <a:buFont typeface="Wingdings" panose="05000000000000000000" pitchFamily="2" charset="2"/>
              <a:buChar char="v"/>
            </a:pPr>
            <a:r>
              <a:rPr lang="en-US" b="0" i="0" dirty="0">
                <a:solidFill>
                  <a:srgbClr val="333333"/>
                </a:solidFill>
                <a:effectLst/>
                <a:latin typeface="Chivo"/>
              </a:rPr>
              <a:t> </a:t>
            </a:r>
            <a:r>
              <a:rPr lang="en-US" b="1" i="0" dirty="0">
                <a:solidFill>
                  <a:srgbClr val="333333"/>
                </a:solidFill>
                <a:effectLst/>
                <a:latin typeface="Times New Roman" panose="02020603050405020304" pitchFamily="18" charset="0"/>
                <a:cs typeface="Times New Roman" panose="02020603050405020304" pitchFamily="18" charset="0"/>
              </a:rPr>
              <a:t>@Primary :</a:t>
            </a:r>
            <a:r>
              <a:rPr lang="en-US" i="0" dirty="0">
                <a:solidFill>
                  <a:srgbClr val="333333"/>
                </a:solidFill>
                <a:effectLst/>
                <a:latin typeface="Times New Roman" panose="02020603050405020304" pitchFamily="18" charset="0"/>
                <a:cs typeface="Times New Roman" panose="02020603050405020304" pitchFamily="18" charset="0"/>
              </a:rPr>
              <a:t> </a:t>
            </a:r>
            <a:r>
              <a:rPr lang="en-US" dirty="0">
                <a:solidFill>
                  <a:srgbClr val="333333"/>
                </a:solidFill>
                <a:latin typeface="Times New Roman" panose="02020603050405020304" pitchFamily="18" charset="0"/>
                <a:cs typeface="Times New Roman" panose="02020603050405020304" pitchFamily="18" charset="0"/>
              </a:rPr>
              <a:t>It </a:t>
            </a:r>
            <a:r>
              <a:rPr lang="en-US" i="0" dirty="0">
                <a:solidFill>
                  <a:srgbClr val="333333"/>
                </a:solidFill>
                <a:effectLst/>
                <a:latin typeface="Times New Roman" panose="02020603050405020304" pitchFamily="18" charset="0"/>
                <a:cs typeface="Times New Roman" panose="02020603050405020304" pitchFamily="18" charset="0"/>
              </a:rPr>
              <a:t> </a:t>
            </a:r>
            <a:r>
              <a:rPr lang="en-US" b="0" i="0" dirty="0">
                <a:solidFill>
                  <a:srgbClr val="333333"/>
                </a:solidFill>
                <a:effectLst/>
                <a:latin typeface="Times New Roman" panose="02020603050405020304" pitchFamily="18" charset="0"/>
                <a:cs typeface="Times New Roman" panose="02020603050405020304" pitchFamily="18" charset="0"/>
              </a:rPr>
              <a:t>indicates that a bean should be given preference when multiple candidates are qualified to </a:t>
            </a:r>
            <a:r>
              <a:rPr lang="en-US" b="0" i="0" dirty="0" err="1">
                <a:solidFill>
                  <a:srgbClr val="333333"/>
                </a:solidFill>
                <a:effectLst/>
                <a:latin typeface="Times New Roman" panose="02020603050405020304" pitchFamily="18" charset="0"/>
                <a:cs typeface="Times New Roman" panose="02020603050405020304" pitchFamily="18" charset="0"/>
              </a:rPr>
              <a:t>autowire</a:t>
            </a:r>
            <a:r>
              <a:rPr lang="en-US" b="0" i="0" dirty="0">
                <a:solidFill>
                  <a:srgbClr val="333333"/>
                </a:solidFill>
                <a:effectLst/>
                <a:latin typeface="Times New Roman" panose="02020603050405020304" pitchFamily="18" charset="0"/>
                <a:cs typeface="Times New Roman" panose="02020603050405020304" pitchFamily="18" charset="0"/>
              </a:rPr>
              <a:t> a single-valued dependency.</a:t>
            </a:r>
          </a:p>
          <a:p>
            <a:pPr algn="l" fontAlgn="base">
              <a:buFont typeface="Wingdings" panose="05000000000000000000" pitchFamily="2" charset="2"/>
              <a:buChar char="v"/>
            </a:pPr>
            <a:r>
              <a:rPr lang="en-US" b="1" i="1" dirty="0">
                <a:solidFill>
                  <a:srgbClr val="333333"/>
                </a:solidFill>
                <a:effectLst/>
                <a:latin typeface="Times New Roman" panose="02020603050405020304" pitchFamily="18" charset="0"/>
                <a:cs typeface="Times New Roman" panose="02020603050405020304" pitchFamily="18" charset="0"/>
              </a:rPr>
              <a:t>@Value</a:t>
            </a:r>
            <a:r>
              <a:rPr lang="en-US" b="1" i="0" dirty="0">
                <a:solidFill>
                  <a:srgbClr val="333333"/>
                </a:solidFill>
                <a:effectLst/>
                <a:latin typeface="Times New Roman" panose="02020603050405020304" pitchFamily="18" charset="0"/>
                <a:cs typeface="Times New Roman" panose="02020603050405020304" pitchFamily="18" charset="0"/>
              </a:rPr>
              <a:t>  </a:t>
            </a:r>
            <a:r>
              <a:rPr lang="en-US" b="0" i="0" dirty="0">
                <a:solidFill>
                  <a:srgbClr val="333333"/>
                </a:solidFill>
                <a:effectLst/>
                <a:latin typeface="Times New Roman" panose="02020603050405020304" pitchFamily="18" charset="0"/>
                <a:cs typeface="Times New Roman" panose="02020603050405020304" pitchFamily="18" charset="0"/>
              </a:rPr>
              <a:t>:</a:t>
            </a:r>
            <a:r>
              <a:rPr lang="en-US" i="0" dirty="0">
                <a:solidFill>
                  <a:srgbClr val="333333"/>
                </a:solidFill>
                <a:effectLst/>
                <a:latin typeface="Times New Roman" panose="02020603050405020304" pitchFamily="18" charset="0"/>
                <a:cs typeface="Times New Roman" panose="02020603050405020304" pitchFamily="18" charset="0"/>
              </a:rPr>
              <a:t> It </a:t>
            </a:r>
            <a:r>
              <a:rPr lang="en-US" b="0" i="0" dirty="0">
                <a:solidFill>
                  <a:srgbClr val="333333"/>
                </a:solidFill>
                <a:effectLst/>
                <a:latin typeface="Times New Roman" panose="02020603050405020304" pitchFamily="18" charset="0"/>
                <a:cs typeface="Times New Roman" panose="02020603050405020304" pitchFamily="18" charset="0"/>
              </a:rPr>
              <a:t>is used to inject values into variables and method arguments. We can either read spring environment variables or system variables. It also supports SpEL.</a:t>
            </a:r>
          </a:p>
          <a:p>
            <a:pPr algn="l" fontAlgn="base">
              <a:buFont typeface="Wingdings" panose="05000000000000000000" pitchFamily="2" charset="2"/>
              <a:buChar char="v"/>
            </a:pPr>
            <a:r>
              <a:rPr lang="en-US" b="1" dirty="0">
                <a:solidFill>
                  <a:srgbClr val="333333"/>
                </a:solidFill>
                <a:latin typeface="Times New Roman" panose="02020603050405020304" pitchFamily="18" charset="0"/>
                <a:cs typeface="Times New Roman" panose="02020603050405020304" pitchFamily="18" charset="0"/>
              </a:rPr>
              <a:t>@Post Constructor : </a:t>
            </a:r>
            <a:r>
              <a:rPr lang="en-US" i="0" dirty="0">
                <a:solidFill>
                  <a:srgbClr val="000000"/>
                </a:solidFill>
                <a:effectLst/>
                <a:latin typeface="Times New Roman" panose="02020603050405020304" pitchFamily="18" charset="0"/>
                <a:cs typeface="Times New Roman" panose="02020603050405020304" pitchFamily="18" charset="0"/>
              </a:rPr>
              <a:t>Spring calls methods annotated with </a:t>
            </a:r>
            <a:r>
              <a:rPr lang="en-US" i="1" dirty="0">
                <a:solidFill>
                  <a:srgbClr val="000000"/>
                </a:solidFill>
                <a:effectLst/>
                <a:latin typeface="Times New Roman" panose="02020603050405020304" pitchFamily="18" charset="0"/>
                <a:cs typeface="Times New Roman" panose="02020603050405020304" pitchFamily="18" charset="0"/>
              </a:rPr>
              <a:t>@PostConstruct</a:t>
            </a:r>
            <a:r>
              <a:rPr lang="en-US" i="0" dirty="0">
                <a:solidFill>
                  <a:srgbClr val="000000"/>
                </a:solidFill>
                <a:effectLst/>
                <a:latin typeface="Times New Roman" panose="02020603050405020304" pitchFamily="18" charset="0"/>
                <a:cs typeface="Times New Roman" panose="02020603050405020304" pitchFamily="18" charset="0"/>
              </a:rPr>
              <a:t> only once, just after the initialization of bean properties.</a:t>
            </a:r>
          </a:p>
          <a:p>
            <a:pPr algn="l" fontAlgn="base">
              <a:buFont typeface="Wingdings" panose="05000000000000000000" pitchFamily="2" charset="2"/>
              <a:buChar char="v"/>
            </a:pPr>
            <a:r>
              <a:rPr lang="en-US" b="1" dirty="0">
                <a:solidFill>
                  <a:srgbClr val="000000"/>
                </a:solidFill>
                <a:latin typeface="Times New Roman" panose="02020603050405020304" pitchFamily="18" charset="0"/>
                <a:cs typeface="Times New Roman" panose="02020603050405020304" pitchFamily="18" charset="0"/>
              </a:rPr>
              <a:t>@Pre Destructor : </a:t>
            </a:r>
            <a:r>
              <a:rPr lang="en-US" i="0" dirty="0">
                <a:solidFill>
                  <a:srgbClr val="000000"/>
                </a:solidFill>
                <a:effectLst/>
                <a:latin typeface="Times New Roman" panose="02020603050405020304" pitchFamily="18" charset="0"/>
                <a:cs typeface="Times New Roman" panose="02020603050405020304" pitchFamily="18" charset="0"/>
              </a:rPr>
              <a:t>A method annotated with </a:t>
            </a:r>
            <a:r>
              <a:rPr lang="en-US" i="1" dirty="0">
                <a:solidFill>
                  <a:srgbClr val="000000"/>
                </a:solidFill>
                <a:effectLst/>
                <a:latin typeface="Times New Roman" panose="02020603050405020304" pitchFamily="18" charset="0"/>
                <a:cs typeface="Times New Roman" panose="02020603050405020304" pitchFamily="18" charset="0"/>
              </a:rPr>
              <a:t>@PreDestroy</a:t>
            </a:r>
            <a:r>
              <a:rPr lang="en-US" i="0" dirty="0">
                <a:solidFill>
                  <a:srgbClr val="000000"/>
                </a:solidFill>
                <a:effectLst/>
                <a:latin typeface="Times New Roman" panose="02020603050405020304" pitchFamily="18" charset="0"/>
                <a:cs typeface="Times New Roman" panose="02020603050405020304" pitchFamily="18" charset="0"/>
              </a:rPr>
              <a:t> runs only once, just before Spring removes our bean from the application context.</a:t>
            </a:r>
            <a:endParaRPr lang="en-US" i="0" dirty="0">
              <a:solidFill>
                <a:srgbClr val="C00000"/>
              </a:solidFill>
              <a:effectLst/>
              <a:latin typeface="Times New Roman" panose="02020603050405020304" pitchFamily="18" charset="0"/>
              <a:cs typeface="Times New Roman" panose="02020603050405020304" pitchFamily="18" charset="0"/>
            </a:endParaRPr>
          </a:p>
          <a:p>
            <a:pPr marL="0" indent="0">
              <a:buNone/>
            </a:pPr>
            <a:endParaRPr lang="en-IN" dirty="0">
              <a:solidFill>
                <a:srgbClr val="C00000"/>
              </a:solidFill>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948219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5F60F-9875-425B-8641-7256AB2633B8}"/>
              </a:ext>
            </a:extLst>
          </p:cNvPr>
          <p:cNvSpPr>
            <a:spLocks noGrp="1"/>
          </p:cNvSpPr>
          <p:nvPr>
            <p:ph sz="quarter" idx="13"/>
          </p:nvPr>
        </p:nvSpPr>
        <p:spPr>
          <a:xfrm>
            <a:off x="0" y="0"/>
            <a:ext cx="12192000" cy="6134100"/>
          </a:xfrm>
        </p:spPr>
        <p:txBody>
          <a:bodyPr/>
          <a:lstStyle/>
          <a:p>
            <a:pPr marL="0" indent="0">
              <a:buNone/>
            </a:pPr>
            <a:r>
              <a:rPr lang="en-IN" b="1" dirty="0">
                <a:solidFill>
                  <a:srgbClr val="C00000"/>
                </a:solidFill>
              </a:rPr>
              <a:t>@Scope </a:t>
            </a:r>
            <a:r>
              <a:rPr lang="en-IN" b="1" dirty="0">
                <a:solidFill>
                  <a:srgbClr val="C00000"/>
                </a:solidFill>
                <a:latin typeface="Times New Roman" panose="02020603050405020304" pitchFamily="18" charset="0"/>
                <a:cs typeface="Times New Roman" panose="02020603050405020304" pitchFamily="18" charset="0"/>
              </a:rPr>
              <a:t>:</a:t>
            </a:r>
            <a:r>
              <a:rPr lang="en-US" i="0" dirty="0">
                <a:solidFill>
                  <a:srgbClr val="C00000"/>
                </a:solidFill>
                <a:effectLst/>
                <a:latin typeface="Times New Roman" panose="02020603050405020304" pitchFamily="18" charset="0"/>
                <a:cs typeface="Times New Roman" panose="02020603050405020304" pitchFamily="18" charset="0"/>
              </a:rPr>
              <a:t>  </a:t>
            </a:r>
            <a:r>
              <a:rPr lang="en-US" i="0" dirty="0">
                <a:solidFill>
                  <a:srgbClr val="202124"/>
                </a:solidFill>
                <a:effectLst/>
                <a:latin typeface="Times New Roman" panose="02020603050405020304" pitchFamily="18" charset="0"/>
                <a:cs typeface="Times New Roman" panose="02020603050405020304" pitchFamily="18" charset="0"/>
              </a:rPr>
              <a:t>A scope defines the runtime context within which the bean instance is available.</a:t>
            </a:r>
          </a:p>
          <a:p>
            <a:pPr marL="0" indent="0">
              <a:buNone/>
            </a:pPr>
            <a:r>
              <a:rPr lang="en-US" dirty="0">
                <a:solidFill>
                  <a:srgbClr val="202124"/>
                </a:solidFill>
                <a:latin typeface="Times New Roman" panose="02020603050405020304" pitchFamily="18" charset="0"/>
                <a:cs typeface="Times New Roman" panose="02020603050405020304" pitchFamily="18" charset="0"/>
              </a:rPr>
              <a:t>In Scope there are 5 types</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2052" name="Picture 4" descr="Java Interview Questions and Answers: What are different Spring Bean Scopes?">
            <a:extLst>
              <a:ext uri="{FF2B5EF4-FFF2-40B4-BE49-F238E27FC236}">
                <a16:creationId xmlns:a16="http://schemas.microsoft.com/office/drawing/2014/main" id="{3535109F-3DFC-406D-A532-D2A3A5031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476374"/>
            <a:ext cx="76676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60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06E9F-0455-4394-98E4-83951E17EAC3}"/>
              </a:ext>
            </a:extLst>
          </p:cNvPr>
          <p:cNvSpPr>
            <a:spLocks noGrp="1"/>
          </p:cNvSpPr>
          <p:nvPr>
            <p:ph sz="quarter" idx="13"/>
          </p:nvPr>
        </p:nvSpPr>
        <p:spPr>
          <a:xfrm>
            <a:off x="114365" y="202600"/>
            <a:ext cx="12077634" cy="5921975"/>
          </a:xfrm>
        </p:spPr>
        <p:txBody>
          <a:bodyPr>
            <a:normAutofit/>
          </a:bodyPr>
          <a:lstStyle/>
          <a:p>
            <a:pPr marL="0" indent="0">
              <a:buNone/>
            </a:pPr>
            <a:r>
              <a:rPr lang="en-IN" sz="2400" b="1" dirty="0">
                <a:solidFill>
                  <a:srgbClr val="C00000"/>
                </a:solidFill>
                <a:effectLst/>
                <a:latin typeface="Times New Roman" panose="02020603050405020304" pitchFamily="18" charset="0"/>
                <a:ea typeface="Calibri" panose="020F0502020204030204" pitchFamily="34" charset="0"/>
              </a:rPr>
              <a:t>Lombok Annotation:</a:t>
            </a:r>
            <a:r>
              <a:rPr lang="en-US" sz="2000" b="0" i="0" dirty="0">
                <a:solidFill>
                  <a:srgbClr val="2B3636"/>
                </a:solidFill>
                <a:effectLst/>
                <a:latin typeface="Times New Roman" panose="02020603050405020304" pitchFamily="18" charset="0"/>
                <a:cs typeface="Times New Roman" panose="02020603050405020304" pitchFamily="18" charset="0"/>
              </a:rPr>
              <a:t>Project Lombok is a Java library tool that generates code for minimizing boilerplate code. The library replaces boilerplate code with easy-to-use annotations.</a:t>
            </a:r>
          </a:p>
          <a:p>
            <a:pPr algn="l" rtl="0">
              <a:buFont typeface="Wingdings" panose="05000000000000000000" pitchFamily="2" charset="2"/>
              <a:buChar char="v"/>
            </a:pPr>
            <a:r>
              <a:rPr lang="en-US" b="1" dirty="0">
                <a:solidFill>
                  <a:srgbClr val="002060"/>
                </a:solidFill>
                <a:latin typeface="Times New Roman" panose="02020603050405020304" pitchFamily="18" charset="0"/>
                <a:cs typeface="Times New Roman" panose="02020603050405020304" pitchFamily="18" charset="0"/>
              </a:rPr>
              <a:t>@Setter : </a:t>
            </a:r>
            <a:r>
              <a:rPr lang="en-US" b="0" i="0" dirty="0">
                <a:solidFill>
                  <a:srgbClr val="555555"/>
                </a:solidFill>
                <a:effectLst/>
                <a:latin typeface="Times New Roman" panose="02020603050405020304" pitchFamily="18" charset="0"/>
                <a:cs typeface="Times New Roman" panose="02020603050405020304" pitchFamily="18" charset="0"/>
              </a:rPr>
              <a:t>Creates setter for all non-final properties .</a:t>
            </a:r>
            <a:endParaRPr lang="en-US" b="1" dirty="0">
              <a:solidFill>
                <a:srgbClr val="002060"/>
              </a:solidFill>
              <a:latin typeface="Times New Roman" panose="02020603050405020304" pitchFamily="18" charset="0"/>
              <a:cs typeface="Times New Roman" panose="02020603050405020304" pitchFamily="18" charset="0"/>
            </a:endParaRPr>
          </a:p>
          <a:p>
            <a:pPr algn="l" rtl="0">
              <a:buFont typeface="Wingdings" panose="05000000000000000000" pitchFamily="2" charset="2"/>
              <a:buChar char="v"/>
            </a:pPr>
            <a:r>
              <a:rPr lang="en-US" b="1" dirty="0">
                <a:solidFill>
                  <a:srgbClr val="002060"/>
                </a:solidFill>
                <a:latin typeface="Times New Roman" panose="02020603050405020304" pitchFamily="18" charset="0"/>
                <a:cs typeface="Times New Roman" panose="02020603050405020304" pitchFamily="18" charset="0"/>
              </a:rPr>
              <a:t> @Getter </a:t>
            </a:r>
            <a:r>
              <a:rPr lang="en-US" dirty="0">
                <a:solidFill>
                  <a:srgbClr val="2B3636"/>
                </a:solidFill>
                <a:latin typeface="Times New Roman" panose="02020603050405020304" pitchFamily="18" charset="0"/>
                <a:cs typeface="Times New Roman" panose="02020603050405020304" pitchFamily="18" charset="0"/>
              </a:rPr>
              <a:t>: </a:t>
            </a:r>
            <a:r>
              <a:rPr lang="en-US" b="0" i="0" dirty="0">
                <a:solidFill>
                  <a:srgbClr val="555555"/>
                </a:solidFill>
                <a:effectLst/>
                <a:latin typeface="Times New Roman" panose="02020603050405020304" pitchFamily="18" charset="0"/>
                <a:cs typeface="Times New Roman" panose="02020603050405020304" pitchFamily="18" charset="0"/>
              </a:rPr>
              <a:t>Creates getter methods for all properties .</a:t>
            </a:r>
            <a:endParaRPr lang="en-US" dirty="0">
              <a:solidFill>
                <a:srgbClr val="555555"/>
              </a:solidFill>
              <a:latin typeface="Times New Roman" panose="02020603050405020304" pitchFamily="18" charset="0"/>
              <a:cs typeface="Times New Roman" panose="02020603050405020304" pitchFamily="18" charset="0"/>
            </a:endParaRPr>
          </a:p>
          <a:p>
            <a:pPr algn="l" rtl="0">
              <a:buFont typeface="Wingdings" panose="05000000000000000000" pitchFamily="2" charset="2"/>
              <a:buChar char="v"/>
            </a:pPr>
            <a:r>
              <a:rPr lang="en-IN"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@All </a:t>
            </a:r>
            <a:r>
              <a:rPr lang="en-IN" sz="1800" b="1"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arg</a:t>
            </a:r>
            <a:r>
              <a:rPr lang="en-IN"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Constructor</a:t>
            </a:r>
            <a:r>
              <a:rPr lang="en-IN" sz="18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Generates a constructor for all properties of the class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Any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@NotNull</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 properties will have null checks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b="1" dirty="0">
                <a:solidFill>
                  <a:srgbClr val="002060"/>
                </a:solidFill>
                <a:latin typeface="Times New Roman" panose="02020603050405020304" pitchFamily="18" charset="0"/>
                <a:cs typeface="Times New Roman" panose="02020603050405020304" pitchFamily="18" charset="0"/>
              </a:rPr>
              <a:t>@</a:t>
            </a:r>
            <a:r>
              <a:rPr lang="en-IN" sz="1800" b="1" dirty="0">
                <a:solidFill>
                  <a:srgbClr val="002060"/>
                </a:solidFill>
                <a:effectLst/>
                <a:latin typeface="Times New Roman" panose="02020603050405020304" pitchFamily="18" charset="0"/>
                <a:ea typeface="Calibri" panose="020F0502020204030204" pitchFamily="34" charset="0"/>
              </a:rPr>
              <a:t>Required </a:t>
            </a:r>
            <a:r>
              <a:rPr lang="en-IN" sz="1800" b="1" dirty="0" err="1">
                <a:solidFill>
                  <a:srgbClr val="002060"/>
                </a:solidFill>
                <a:effectLst/>
                <a:latin typeface="Times New Roman" panose="02020603050405020304" pitchFamily="18" charset="0"/>
                <a:ea typeface="Calibri" panose="020F0502020204030204" pitchFamily="34" charset="0"/>
              </a:rPr>
              <a:t>arg</a:t>
            </a:r>
            <a:r>
              <a:rPr lang="en-IN" sz="1800" b="1" dirty="0">
                <a:solidFill>
                  <a:srgbClr val="002060"/>
                </a:solidFill>
                <a:effectLst/>
                <a:latin typeface="Times New Roman" panose="02020603050405020304" pitchFamily="18" charset="0"/>
                <a:ea typeface="Calibri" panose="020F0502020204030204" pitchFamily="34" charset="0"/>
              </a:rPr>
              <a:t> Constructor</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 </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Generates a constructor for all fields that are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final</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 or marked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@NonNull</a:t>
            </a:r>
            <a:endPar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The constructor will throw a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NullPointerException</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 if any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@NonNull</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 fields are null val – local variables are declared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final</a:t>
            </a:r>
            <a:endPar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1" dirty="0">
                <a:solidFill>
                  <a:srgbClr val="002060"/>
                </a:solidFill>
                <a:latin typeface="Times New Roman" panose="02020603050405020304" pitchFamily="18" charset="0"/>
                <a:cs typeface="Times New Roman" panose="02020603050405020304" pitchFamily="18" charset="0"/>
              </a:rPr>
              <a:t>@Hash code :</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Generates implementations of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equals(Object other)</a:t>
            </a: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 and </a:t>
            </a:r>
            <a:r>
              <a:rPr kumimoji="0" lang="en-US" altLang="en-US" sz="1800" b="0" i="0" u="none" strike="noStrike" cap="none" normalizeH="0" baseline="0" dirty="0">
                <a:ln>
                  <a:noFill/>
                </a:ln>
                <a:solidFill>
                  <a:srgbClr val="666666"/>
                </a:solidFill>
                <a:effectLst/>
                <a:latin typeface="Times New Roman" panose="02020603050405020304" pitchFamily="18" charset="0"/>
                <a:cs typeface="Times New Roman" panose="02020603050405020304" pitchFamily="18" charset="0"/>
              </a:rPr>
              <a:t>hashCode()</a:t>
            </a:r>
            <a:endParaRPr lang="en-US" altLang="en-US" dirty="0">
              <a:solidFill>
                <a:srgbClr val="555555"/>
              </a:solidFill>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By default will use all non-static, non-transient properties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0" i="0" u="none" strike="noStrike" cap="none" normalizeH="0" baseline="0" dirty="0">
                <a:ln>
                  <a:noFill/>
                </a:ln>
                <a:solidFill>
                  <a:srgbClr val="555555"/>
                </a:solidFill>
                <a:effectLst/>
                <a:latin typeface="Times New Roman" panose="02020603050405020304" pitchFamily="18" charset="0"/>
                <a:cs typeface="Times New Roman" panose="02020603050405020304" pitchFamily="18" charset="0"/>
              </a:rPr>
              <a:t>Can optionally exclude specific properties</a:t>
            </a:r>
          </a:p>
          <a:p>
            <a:endParaRPr lang="en-IN" b="1" dirty="0">
              <a:solidFill>
                <a:srgbClr val="002060"/>
              </a:solidFill>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72637521-55C6-4D5F-BB0A-388E4AAA4B0C}"/>
              </a:ext>
            </a:extLst>
          </p:cNvPr>
          <p:cNvSpPr>
            <a:spLocks noChangeArrowheads="1"/>
          </p:cNvSpPr>
          <p:nvPr/>
        </p:nvSpPr>
        <p:spPr bwMode="auto">
          <a:xfrm>
            <a:off x="0" y="-202599"/>
            <a:ext cx="65" cy="405199"/>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383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6DE9A-A632-4516-8DC5-52A9BE32585C}"/>
              </a:ext>
            </a:extLst>
          </p:cNvPr>
          <p:cNvSpPr>
            <a:spLocks noGrp="1"/>
          </p:cNvSpPr>
          <p:nvPr>
            <p:ph sz="quarter" idx="13"/>
          </p:nvPr>
        </p:nvSpPr>
        <p:spPr>
          <a:xfrm>
            <a:off x="0" y="0"/>
            <a:ext cx="12192000" cy="6105525"/>
          </a:xfrm>
        </p:spPr>
        <p:txBody>
          <a:bodyPr>
            <a:normAutofit/>
          </a:bodyPr>
          <a:lstStyle/>
          <a:p>
            <a:pPr marL="0" indent="0">
              <a:buNone/>
            </a:pPr>
            <a:r>
              <a:rPr lang="en-IN" b="1" dirty="0">
                <a:solidFill>
                  <a:srgbClr val="002060"/>
                </a:solidFill>
                <a:effectLst/>
                <a:latin typeface="Times New Roman" panose="02020603050405020304" pitchFamily="18" charset="0"/>
                <a:ea typeface="Calibri" panose="020F0502020204030204" pitchFamily="34" charset="0"/>
              </a:rPr>
              <a:t>Hibernate Annotation</a:t>
            </a:r>
            <a:r>
              <a:rPr lang="en-IN"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0" i="0" dirty="0">
                <a:solidFill>
                  <a:srgbClr val="202124"/>
                </a:solidFill>
                <a:effectLst/>
                <a:latin typeface="Times New Roman" panose="02020603050405020304" pitchFamily="18" charset="0"/>
                <a:cs typeface="Times New Roman" panose="02020603050405020304" pitchFamily="18" charset="0"/>
              </a:rPr>
              <a:t>Hibernate annotations are </a:t>
            </a:r>
            <a:r>
              <a:rPr lang="en-US" b="1" i="0" dirty="0">
                <a:solidFill>
                  <a:srgbClr val="202124"/>
                </a:solidFill>
                <a:effectLst/>
                <a:latin typeface="Times New Roman" panose="02020603050405020304" pitchFamily="18" charset="0"/>
                <a:cs typeface="Times New Roman" panose="02020603050405020304" pitchFamily="18" charset="0"/>
              </a:rPr>
              <a:t>the newest way to define mappings without the use of XML file</a:t>
            </a:r>
            <a:r>
              <a:rPr lang="en-US" b="0" i="0" dirty="0">
                <a:solidFill>
                  <a:srgbClr val="202124"/>
                </a:solidFill>
                <a:effectLst/>
                <a:latin typeface="Times New Roman" panose="02020603050405020304" pitchFamily="18" charset="0"/>
                <a:cs typeface="Times New Roman" panose="02020603050405020304" pitchFamily="18" charset="0"/>
              </a:rPr>
              <a:t>. You can use annotations in addition to or as a replacement of XML mapping metadata. Hibernate Annotations is the powerful way to provide the metadata for the Object and Relational Table mapping.</a:t>
            </a:r>
          </a:p>
          <a:p>
            <a:pPr marL="457200" indent="-457200">
              <a:buFont typeface="+mj-lt"/>
              <a:buAutoNum type="arabicPeriod"/>
            </a:pPr>
            <a:r>
              <a:rPr lang="en-US" b="1" dirty="0">
                <a:solidFill>
                  <a:srgbClr val="202124"/>
                </a:solidFill>
                <a:latin typeface="Times New Roman" panose="02020603050405020304" pitchFamily="18" charset="0"/>
                <a:cs typeface="Times New Roman" panose="02020603050405020304" pitchFamily="18" charset="0"/>
              </a:rPr>
              <a:t>@Entity </a:t>
            </a:r>
            <a:r>
              <a:rPr lang="en-US" dirty="0">
                <a:solidFill>
                  <a:srgbClr val="202124"/>
                </a:solidFill>
                <a:latin typeface="Times New Roman" panose="02020603050405020304" pitchFamily="18" charset="0"/>
                <a:cs typeface="Times New Roman" panose="02020603050405020304" pitchFamily="18" charset="0"/>
              </a:rPr>
              <a:t>: It specifies that the class is an entity and is mapped to a database table.</a:t>
            </a:r>
          </a:p>
          <a:p>
            <a:pPr marL="457200" indent="-457200">
              <a:buFont typeface="+mj-lt"/>
              <a:buAutoNum type="arabicPeriod"/>
            </a:pPr>
            <a:r>
              <a:rPr lang="en-US" b="1" dirty="0">
                <a:solidFill>
                  <a:srgbClr val="202124"/>
                </a:solidFill>
                <a:latin typeface="Times New Roman" panose="02020603050405020304" pitchFamily="18" charset="0"/>
                <a:cs typeface="Times New Roman" panose="02020603050405020304" pitchFamily="18" charset="0"/>
              </a:rPr>
              <a:t>@Table </a:t>
            </a:r>
            <a:r>
              <a:rPr lang="en-US" dirty="0">
                <a:solidFill>
                  <a:srgbClr val="202124"/>
                </a:solidFill>
                <a:latin typeface="Times New Roman" panose="02020603050405020304" pitchFamily="18" charset="0"/>
                <a:cs typeface="Times New Roman" panose="02020603050405020304" pitchFamily="18" charset="0"/>
              </a:rPr>
              <a:t>: It specifies the name of the database table to be used for mapping.</a:t>
            </a:r>
          </a:p>
          <a:p>
            <a:pPr marL="457200" indent="-457200">
              <a:buFont typeface="+mj-lt"/>
              <a:buAutoNum type="arabicPeriod"/>
            </a:pPr>
            <a:r>
              <a:rPr lang="en-US" b="1" dirty="0">
                <a:solidFill>
                  <a:srgbClr val="202124"/>
                </a:solidFill>
                <a:latin typeface="Times New Roman" panose="02020603050405020304" pitchFamily="18" charset="0"/>
                <a:cs typeface="Times New Roman" panose="02020603050405020304" pitchFamily="18" charset="0"/>
              </a:rPr>
              <a:t>@Id </a:t>
            </a:r>
            <a:r>
              <a:rPr lang="en-US" dirty="0">
                <a:solidFill>
                  <a:srgbClr val="202124"/>
                </a:solidFill>
                <a:latin typeface="Times New Roman" panose="02020603050405020304" pitchFamily="18" charset="0"/>
                <a:cs typeface="Times New Roman" panose="02020603050405020304" pitchFamily="18" charset="0"/>
              </a:rPr>
              <a:t>: It specifies the primary key of an entity.</a:t>
            </a:r>
          </a:p>
          <a:p>
            <a:pPr marL="457200" indent="-457200">
              <a:buFont typeface="+mj-lt"/>
              <a:buAutoNum type="arabicPeriod"/>
            </a:pPr>
            <a:r>
              <a:rPr lang="en-US" b="1" dirty="0">
                <a:solidFill>
                  <a:srgbClr val="202124"/>
                </a:solidFill>
                <a:latin typeface="Times New Roman" panose="02020603050405020304" pitchFamily="18" charset="0"/>
                <a:cs typeface="Times New Roman" panose="02020603050405020304" pitchFamily="18" charset="0"/>
              </a:rPr>
              <a:t>@Column </a:t>
            </a:r>
            <a:r>
              <a:rPr lang="en-US" dirty="0">
                <a:solidFill>
                  <a:srgbClr val="202124"/>
                </a:solidFill>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The Column annotation is used to specify the mapped column for a persistent property or field. If no Column annotation is specified, the default value will be applied.</a:t>
            </a:r>
            <a:r>
              <a:rPr lang="en-US" dirty="0">
                <a:solidFill>
                  <a:srgbClr val="202124"/>
                </a:solidFill>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b="1" dirty="0">
                <a:solidFill>
                  <a:srgbClr val="202124"/>
                </a:solidFill>
                <a:latin typeface="Times New Roman" panose="02020603050405020304" pitchFamily="18" charset="0"/>
                <a:cs typeface="Times New Roman" panose="02020603050405020304" pitchFamily="18" charset="0"/>
              </a:rPr>
              <a:t>@One to One </a:t>
            </a:r>
            <a:r>
              <a:rPr lang="en-US" dirty="0">
                <a:solidFill>
                  <a:srgbClr val="202124"/>
                </a:solidFill>
                <a:latin typeface="Times New Roman" panose="02020603050405020304" pitchFamily="18" charset="0"/>
                <a:cs typeface="Times New Roman" panose="02020603050405020304" pitchFamily="18" charset="0"/>
              </a:rPr>
              <a:t>: </a:t>
            </a:r>
            <a:r>
              <a:rPr lang="en-US" b="0" i="0" dirty="0">
                <a:solidFill>
                  <a:srgbClr val="202124"/>
                </a:solidFill>
                <a:effectLst/>
                <a:latin typeface="Times New Roman" panose="02020603050405020304" pitchFamily="18" charset="0"/>
                <a:cs typeface="Times New Roman" panose="02020603050405020304" pitchFamily="18" charset="0"/>
              </a:rPr>
              <a:t>This annotation </a:t>
            </a:r>
            <a:r>
              <a:rPr lang="en-US" b="1" i="0" dirty="0">
                <a:solidFill>
                  <a:srgbClr val="202124"/>
                </a:solidFill>
                <a:effectLst/>
                <a:latin typeface="Times New Roman" panose="02020603050405020304" pitchFamily="18" charset="0"/>
                <a:cs typeface="Times New Roman" panose="02020603050405020304" pitchFamily="18" charset="0"/>
              </a:rPr>
              <a:t>defines a single-valued association to another entity that has one-to-one multiplicity </a:t>
            </a:r>
            <a:r>
              <a:rPr lang="en-US" b="0" i="0" dirty="0">
                <a:solidFill>
                  <a:srgbClr val="202124"/>
                </a:solidFill>
                <a:effectLst/>
                <a:latin typeface="Times New Roman" panose="02020603050405020304" pitchFamily="18" charset="0"/>
                <a:cs typeface="Times New Roman" panose="02020603050405020304" pitchFamily="18" charset="0"/>
              </a:rPr>
              <a:t>. To call one application to another application is called rest template/</a:t>
            </a:r>
            <a:r>
              <a:rPr lang="en-US" b="0" i="0" dirty="0" err="1">
                <a:solidFill>
                  <a:srgbClr val="202124"/>
                </a:solidFill>
                <a:effectLst/>
                <a:latin typeface="Times New Roman" panose="02020603050405020304" pitchFamily="18" charset="0"/>
                <a:cs typeface="Times New Roman" panose="02020603050405020304" pitchFamily="18" charset="0"/>
              </a:rPr>
              <a:t>fing</a:t>
            </a:r>
            <a:r>
              <a:rPr lang="en-US" b="0" i="0" dirty="0">
                <a:solidFill>
                  <a:srgbClr val="202124"/>
                </a:solidFill>
                <a:effectLst/>
                <a:latin typeface="Times New Roman" panose="02020603050405020304" pitchFamily="18" charset="0"/>
                <a:cs typeface="Times New Roman" panose="02020603050405020304" pitchFamily="18" charset="0"/>
              </a:rPr>
              <a:t> client </a:t>
            </a:r>
          </a:p>
          <a:p>
            <a:pPr marL="457200" indent="-457200">
              <a:buFont typeface="+mj-lt"/>
              <a:buAutoNum type="arabicPeriod"/>
            </a:pPr>
            <a:r>
              <a:rPr lang="en-US" b="1" dirty="0">
                <a:solidFill>
                  <a:srgbClr val="202124"/>
                </a:solidFill>
                <a:latin typeface="Times New Roman" panose="02020603050405020304" pitchFamily="18" charset="0"/>
                <a:cs typeface="Times New Roman" panose="02020603050405020304" pitchFamily="18" charset="0"/>
              </a:rPr>
              <a:t>@One to Many </a:t>
            </a:r>
            <a:r>
              <a:rPr lang="en-US" dirty="0">
                <a:solidFill>
                  <a:srgbClr val="202124"/>
                </a:solidFill>
                <a:latin typeface="Times New Roman" panose="02020603050405020304" pitchFamily="18" charset="0"/>
                <a:cs typeface="Times New Roman" panose="02020603050405020304" pitchFamily="18" charset="0"/>
              </a:rPr>
              <a:t>: </a:t>
            </a:r>
            <a:r>
              <a:rPr lang="en-US" b="1" i="1" dirty="0">
                <a:solidFill>
                  <a:srgbClr val="000000"/>
                </a:solidFill>
                <a:effectLst/>
                <a:latin typeface="Times New Roman" panose="02020603050405020304" pitchFamily="18" charset="0"/>
                <a:cs typeface="Times New Roman" panose="02020603050405020304" pitchFamily="18" charset="0"/>
              </a:rPr>
              <a:t>one-to-many</a:t>
            </a:r>
            <a:r>
              <a:rPr lang="en-US" b="1" i="0" dirty="0">
                <a:solidFill>
                  <a:srgbClr val="000000"/>
                </a:solidFill>
                <a:effectLst/>
                <a:latin typeface="Times New Roman" panose="02020603050405020304" pitchFamily="18" charset="0"/>
                <a:cs typeface="Times New Roman" panose="02020603050405020304" pitchFamily="18" charset="0"/>
              </a:rPr>
              <a:t> mapping means that one row in a table is mapped to multiple rows in another table.</a:t>
            </a:r>
          </a:p>
          <a:p>
            <a:pPr marL="457200" indent="-457200">
              <a:buFont typeface="+mj-lt"/>
              <a:buAutoNum type="arabicPeriod"/>
            </a:pPr>
            <a:r>
              <a:rPr lang="en-US" b="1" dirty="0">
                <a:solidFill>
                  <a:srgbClr val="000000"/>
                </a:solidFill>
                <a:latin typeface="Times New Roman" panose="02020603050405020304" pitchFamily="18" charset="0"/>
                <a:cs typeface="Times New Roman" panose="02020603050405020304" pitchFamily="18" charset="0"/>
              </a:rPr>
              <a:t>@Many to Many : </a:t>
            </a:r>
            <a:r>
              <a:rPr lang="en-US" i="0" dirty="0">
                <a:solidFill>
                  <a:schemeClr val="tx1">
                    <a:lumMod val="95000"/>
                    <a:lumOff val="5000"/>
                  </a:schemeClr>
                </a:solidFill>
                <a:effectLst/>
                <a:latin typeface="Times New Roman" panose="02020603050405020304" pitchFamily="18" charset="0"/>
                <a:cs typeface="Times New Roman" panose="02020603050405020304" pitchFamily="18" charset="0"/>
              </a:rPr>
              <a:t>Hibernate many to many mapping is made between two entities where one can have relation with multiple other entity instances.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9444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EC8441-D536-41E3-9396-EABB4A92E860}"/>
              </a:ext>
            </a:extLst>
          </p:cNvPr>
          <p:cNvSpPr>
            <a:spLocks noGrp="1"/>
          </p:cNvSpPr>
          <p:nvPr>
            <p:ph sz="quarter" idx="13"/>
          </p:nvPr>
        </p:nvSpPr>
        <p:spPr>
          <a:xfrm>
            <a:off x="0" y="0"/>
            <a:ext cx="12192000" cy="6096000"/>
          </a:xfrm>
        </p:spPr>
        <p:txBody>
          <a:bodyPr/>
          <a:lstStyle/>
          <a:p>
            <a:r>
              <a:rPr lang="en-IN" b="1" dirty="0">
                <a:solidFill>
                  <a:srgbClr val="C00000"/>
                </a:solidFill>
                <a:effectLst/>
                <a:latin typeface="Times New Roman" panose="02020603050405020304" pitchFamily="18" charset="0"/>
                <a:ea typeface="Calibri" panose="020F0502020204030204" pitchFamily="34" charset="0"/>
              </a:rPr>
              <a:t>Spring boot Application: </a:t>
            </a:r>
            <a:r>
              <a:rPr lang="en-IN" dirty="0">
                <a:effectLst/>
                <a:latin typeface="Times New Roman" panose="02020603050405020304" pitchFamily="18" charset="0"/>
                <a:ea typeface="Calibri" panose="020F0502020204030204" pitchFamily="34" charset="0"/>
              </a:rPr>
              <a:t>It enables Spring Boot  auto configuration and component scanning.</a:t>
            </a:r>
          </a:p>
          <a:p>
            <a:r>
              <a:rPr lang="en-IN" b="1" dirty="0">
                <a:latin typeface="Times New Roman" panose="02020603050405020304" pitchFamily="18" charset="0"/>
                <a:cs typeface="Times New Roman" panose="02020603050405020304" pitchFamily="18" charset="0"/>
              </a:rPr>
              <a:t>@Configuration </a:t>
            </a:r>
            <a:r>
              <a:rPr lang="en-IN" dirty="0">
                <a:latin typeface="Times New Roman" panose="02020603050405020304" pitchFamily="18" charset="0"/>
                <a:cs typeface="Times New Roman" panose="02020603050405020304" pitchFamily="18" charset="0"/>
              </a:rPr>
              <a:t>: It indicates that a class is a configuration class that may contain bean definitions.</a:t>
            </a:r>
          </a:p>
          <a:p>
            <a:r>
              <a:rPr lang="en-IN" dirty="0">
                <a:effectLst/>
                <a:latin typeface="Times New Roman" panose="02020603050405020304" pitchFamily="18" charset="0"/>
                <a:ea typeface="Calibri" panose="020F0502020204030204" pitchFamily="34" charset="0"/>
                <a:cs typeface="Times New Roman" panose="02020603050405020304" pitchFamily="18" charset="0"/>
              </a:rPr>
              <a:t>@</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Enable Auto Configuration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0" dirty="0">
                <a:solidFill>
                  <a:srgbClr val="000000"/>
                </a:solidFill>
                <a:effectLst/>
                <a:latin typeface="Times New Roman" panose="02020603050405020304" pitchFamily="18" charset="0"/>
                <a:cs typeface="Times New Roman" panose="02020603050405020304" pitchFamily="18" charset="0"/>
              </a:rPr>
              <a:t>@EnableAutoConfiguration</a:t>
            </a:r>
            <a:r>
              <a:rPr lang="en-US" b="0" i="0" dirty="0">
                <a:solidFill>
                  <a:srgbClr val="000000"/>
                </a:solidFill>
                <a:effectLst/>
                <a:latin typeface="Times New Roman" panose="02020603050405020304" pitchFamily="18" charset="0"/>
                <a:cs typeface="Times New Roman" panose="02020603050405020304" pitchFamily="18" charset="0"/>
              </a:rPr>
              <a:t> is an interface as part of </a:t>
            </a:r>
            <a:r>
              <a:rPr lang="en-US" b="1" i="0" dirty="0">
                <a:solidFill>
                  <a:srgbClr val="000000"/>
                </a:solidFill>
                <a:effectLst/>
                <a:latin typeface="Times New Roman" panose="02020603050405020304" pitchFamily="18" charset="0"/>
                <a:cs typeface="Times New Roman" panose="02020603050405020304" pitchFamily="18" charset="0"/>
              </a:rPr>
              <a:t>org.springframework.boot.autoconfigure</a:t>
            </a:r>
            <a:r>
              <a:rPr lang="en-US" b="0" i="0" dirty="0">
                <a:solidFill>
                  <a:srgbClr val="000000"/>
                </a:solidFill>
                <a:effectLst/>
                <a:latin typeface="Times New Roman" panose="02020603050405020304" pitchFamily="18" charset="0"/>
                <a:cs typeface="Times New Roman" panose="02020603050405020304" pitchFamily="18" charset="0"/>
              </a:rPr>
              <a:t> package.</a:t>
            </a:r>
          </a:p>
          <a:p>
            <a:pPr>
              <a:buFont typeface="Wingdings" panose="05000000000000000000" pitchFamily="2" charset="2"/>
              <a:buChar char="Ø"/>
            </a:pPr>
            <a:r>
              <a:rPr lang="en-US" b="0" i="0" dirty="0">
                <a:solidFill>
                  <a:srgbClr val="000000"/>
                </a:solidFill>
                <a:effectLst/>
                <a:latin typeface="Times New Roman" panose="02020603050405020304" pitchFamily="18" charset="0"/>
                <a:cs typeface="Times New Roman" panose="02020603050405020304" pitchFamily="18" charset="0"/>
              </a:rPr>
              <a:t>This enables auto-configuration of your application context that is based on our needs and tries to attempt to configure beans. Mainly this </a:t>
            </a:r>
            <a:r>
              <a:rPr lang="en-US" b="1" i="0" dirty="0">
                <a:solidFill>
                  <a:srgbClr val="000000"/>
                </a:solidFill>
                <a:effectLst/>
                <a:latin typeface="Times New Roman" panose="02020603050405020304" pitchFamily="18" charset="0"/>
                <a:cs typeface="Times New Roman" panose="02020603050405020304" pitchFamily="18" charset="0"/>
              </a:rPr>
              <a:t>autoconfiguration is decided</a:t>
            </a:r>
            <a:r>
              <a:rPr lang="en-US" b="0" i="0" dirty="0">
                <a:solidFill>
                  <a:srgbClr val="000000"/>
                </a:solidFill>
                <a:effectLst/>
                <a:latin typeface="Times New Roman" panose="02020603050405020304" pitchFamily="18" charset="0"/>
                <a:cs typeface="Times New Roman" panose="02020603050405020304" pitchFamily="18" charset="0"/>
              </a:rPr>
              <a:t> based on your </a:t>
            </a:r>
            <a:r>
              <a:rPr lang="en-US" b="1" i="0" dirty="0" err="1">
                <a:solidFill>
                  <a:srgbClr val="000000"/>
                </a:solidFill>
                <a:effectLst/>
                <a:latin typeface="Times New Roman" panose="02020603050405020304" pitchFamily="18" charset="0"/>
                <a:cs typeface="Times New Roman" panose="02020603050405020304" pitchFamily="18" charset="0"/>
              </a:rPr>
              <a:t>classpath</a:t>
            </a:r>
            <a:r>
              <a:rPr lang="en-US" b="0" i="0" dirty="0">
                <a:solidFill>
                  <a:srgbClr val="000000"/>
                </a:solidFill>
                <a:effectLst/>
                <a:latin typeface="Times New Roman" panose="02020603050405020304" pitchFamily="18" charset="0"/>
                <a:cs typeface="Times New Roman" panose="02020603050405020304" pitchFamily="18" charset="0"/>
              </a:rPr>
              <a:t> and what are the jars added to the application.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l" rtl="0"/>
            <a:r>
              <a:rPr lang="en-IN" b="1" dirty="0">
                <a:effectLst/>
                <a:latin typeface="Times New Roman" panose="02020603050405020304" pitchFamily="18" charset="0"/>
                <a:ea typeface="Calibri" panose="020F0502020204030204" pitchFamily="34" charset="0"/>
                <a:cs typeface="Times New Roman" panose="02020603050405020304" pitchFamily="18" charset="0"/>
              </a:rPr>
              <a:t>@Component scan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If you have many packages or paths in your application and all of them are outside the spring boot main class will not be scanned automatically.</a:t>
            </a:r>
          </a:p>
          <a:p>
            <a:pPr algn="l" rtl="0"/>
            <a:r>
              <a:rPr lang="en-US" i="0" dirty="0">
                <a:solidFill>
                  <a:srgbClr val="000000"/>
                </a:solidFill>
                <a:effectLst/>
                <a:latin typeface="Times New Roman" panose="02020603050405020304" pitchFamily="18" charset="0"/>
                <a:cs typeface="Times New Roman" panose="02020603050405020304" pitchFamily="18" charset="0"/>
              </a:rPr>
              <a:t>By using @ComponentScan annotation, we can </a:t>
            </a:r>
            <a:r>
              <a:rPr lang="en-US" i="0" dirty="0" err="1">
                <a:solidFill>
                  <a:srgbClr val="000000"/>
                </a:solidFill>
                <a:effectLst/>
                <a:latin typeface="Times New Roman" panose="02020603050405020304" pitchFamily="18" charset="0"/>
                <a:cs typeface="Times New Roman" panose="02020603050405020304" pitchFamily="18" charset="0"/>
              </a:rPr>
              <a:t>autowire</a:t>
            </a:r>
            <a:r>
              <a:rPr lang="en-US" i="0" dirty="0">
                <a:solidFill>
                  <a:srgbClr val="000000"/>
                </a:solidFill>
                <a:effectLst/>
                <a:latin typeface="Times New Roman" panose="02020603050405020304" pitchFamily="18" charset="0"/>
                <a:cs typeface="Times New Roman" panose="02020603050405020304" pitchFamily="18" charset="0"/>
              </a:rPr>
              <a:t> the classes from another project or another jar.</a:t>
            </a:r>
          </a:p>
          <a:p>
            <a:pPr marL="0" indent="0">
              <a:buNone/>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998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112ABC-AB8F-4D8C-B9AC-6CC6F1181115}"/>
              </a:ext>
            </a:extLst>
          </p:cNvPr>
          <p:cNvSpPr>
            <a:spLocks noGrp="1"/>
          </p:cNvSpPr>
          <p:nvPr>
            <p:ph sz="quarter" idx="13"/>
          </p:nvPr>
        </p:nvSpPr>
        <p:spPr>
          <a:xfrm>
            <a:off x="0" y="0"/>
            <a:ext cx="12192000" cy="6096000"/>
          </a:xfrm>
        </p:spPr>
        <p:txBody>
          <a:bodyPr>
            <a:normAutofit/>
          </a:bodyPr>
          <a:lstStyle/>
          <a:p>
            <a:pPr marL="0" indent="0">
              <a:buNone/>
            </a:pPr>
            <a:r>
              <a:rPr lang="en-IN" sz="2800" b="1" dirty="0">
                <a:solidFill>
                  <a:srgbClr val="C00000"/>
                </a:solidFill>
                <a:latin typeface="Times New Roman" panose="02020603050405020304" pitchFamily="18" charset="0"/>
                <a:cs typeface="Times New Roman" panose="02020603050405020304" pitchFamily="18" charset="0"/>
              </a:rPr>
              <a:t>Agenda</a:t>
            </a:r>
          </a:p>
          <a:p>
            <a:pPr marL="514350" indent="-514350">
              <a:buFont typeface="+mj-lt"/>
              <a:buAutoNum type="arabicPeriod"/>
            </a:pPr>
            <a:r>
              <a:rPr lang="en-US" sz="2800" i="0" dirty="0">
                <a:solidFill>
                  <a:schemeClr val="tx1">
                    <a:lumMod val="95000"/>
                    <a:lumOff val="5000"/>
                  </a:schemeClr>
                </a:solidFill>
                <a:effectLst/>
                <a:latin typeface="Times New Roman" panose="02020603050405020304" pitchFamily="18" charset="0"/>
                <a:cs typeface="Times New Roman" panose="02020603050405020304" pitchFamily="18" charset="0"/>
              </a:rPr>
              <a:t>Spring Boot</a:t>
            </a:r>
          </a:p>
          <a:p>
            <a:pPr marL="514350" indent="-514350">
              <a:buFont typeface="+mj-lt"/>
              <a:buAutoNum type="arabicPeriod"/>
            </a:pPr>
            <a:r>
              <a:rPr lang="en-US" sz="2800" i="0" dirty="0">
                <a:solidFill>
                  <a:schemeClr val="tx1">
                    <a:lumMod val="95000"/>
                    <a:lumOff val="5000"/>
                  </a:schemeClr>
                </a:solidFill>
                <a:effectLst/>
                <a:latin typeface="Times New Roman" panose="02020603050405020304" pitchFamily="18" charset="0"/>
                <a:cs typeface="Times New Roman" panose="02020603050405020304" pitchFamily="18" charset="0"/>
              </a:rPr>
              <a:t>Why should we use Spring Boot Framework</a:t>
            </a:r>
          </a:p>
          <a:p>
            <a:pPr marL="514350" indent="-514350">
              <a:buFont typeface="+mj-lt"/>
              <a:buAutoNum type="arabicPeriod"/>
            </a:pPr>
            <a:r>
              <a:rPr lang="en-US" sz="2800" i="0" dirty="0">
                <a:solidFill>
                  <a:schemeClr val="tx1">
                    <a:lumMod val="95000"/>
                    <a:lumOff val="5000"/>
                  </a:schemeClr>
                </a:solidFill>
                <a:effectLst/>
                <a:latin typeface="Times New Roman" panose="02020603050405020304" pitchFamily="18" charset="0"/>
                <a:cs typeface="Times New Roman" panose="02020603050405020304" pitchFamily="18" charset="0"/>
              </a:rPr>
              <a:t>Spring Boot Architecture</a:t>
            </a:r>
          </a:p>
          <a:p>
            <a:pPr marL="514350" indent="-514350">
              <a:buFont typeface="+mj-lt"/>
              <a:buAutoNum type="arabicPeriod"/>
            </a:pPr>
            <a:r>
              <a:rPr lang="en-IN" sz="2800" i="0" dirty="0">
                <a:solidFill>
                  <a:schemeClr val="tx1">
                    <a:lumMod val="95000"/>
                    <a:lumOff val="5000"/>
                  </a:schemeClr>
                </a:solidFill>
                <a:effectLst/>
                <a:latin typeface="Times New Roman" panose="02020603050405020304" pitchFamily="18" charset="0"/>
                <a:cs typeface="Times New Roman" panose="02020603050405020304" pitchFamily="18" charset="0"/>
              </a:rPr>
              <a:t>Spring Boot Features</a:t>
            </a:r>
          </a:p>
          <a:p>
            <a:pPr marL="514350" indent="-514350">
              <a:buFont typeface="+mj-lt"/>
              <a:buAutoNum type="arabicPeriod"/>
            </a:pPr>
            <a:r>
              <a:rPr lang="en-US" sz="2800" i="0" dirty="0">
                <a:solidFill>
                  <a:schemeClr val="tx1">
                    <a:lumMod val="95000"/>
                    <a:lumOff val="5000"/>
                  </a:schemeClr>
                </a:solidFill>
                <a:effectLst/>
                <a:latin typeface="Times New Roman" panose="02020603050405020304" pitchFamily="18" charset="0"/>
                <a:cs typeface="Times New Roman" panose="02020603050405020304" pitchFamily="18" charset="0"/>
              </a:rPr>
              <a:t>Advantages of Spring Boot</a:t>
            </a:r>
          </a:p>
          <a:p>
            <a:pPr marL="514350" indent="-514350">
              <a:buFont typeface="+mj-lt"/>
              <a:buAutoNum type="arabicPeriod"/>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Difference between Spring , Spring Boot and Spring MVC</a:t>
            </a:r>
          </a:p>
          <a:p>
            <a:pPr marL="514350" indent="-514350">
              <a:buFont typeface="+mj-lt"/>
              <a:buAutoNum type="arabicPeriod"/>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Spring Annotations</a:t>
            </a:r>
          </a:p>
          <a:p>
            <a:pPr marL="514350" indent="-514350">
              <a:buFont typeface="+mj-lt"/>
              <a:buAutoNum type="arabicPeriod"/>
            </a:pPr>
            <a:r>
              <a:rPr lang="en-US" sz="2800" i="0" dirty="0">
                <a:solidFill>
                  <a:schemeClr val="tx1">
                    <a:lumMod val="95000"/>
                    <a:lumOff val="5000"/>
                  </a:schemeClr>
                </a:solidFill>
                <a:effectLst/>
                <a:latin typeface="Times New Roman" panose="02020603050405020304" pitchFamily="18" charset="0"/>
                <a:cs typeface="Times New Roman" panose="02020603050405020304" pitchFamily="18" charset="0"/>
              </a:rPr>
              <a:t>P</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roof of Concept</a:t>
            </a:r>
            <a:endParaRPr lang="en-US" sz="280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buNone/>
            </a:pPr>
            <a:endParaRPr lang="en-IN" sz="2800" dirty="0">
              <a:solidFill>
                <a:srgbClr val="002060"/>
              </a:solidFill>
            </a:endParaRPr>
          </a:p>
          <a:p>
            <a:pPr marL="0" indent="0">
              <a:buNone/>
            </a:pPr>
            <a:endParaRPr lang="en-US" sz="2800" b="1" i="0" dirty="0">
              <a:solidFill>
                <a:srgbClr val="C00000"/>
              </a:solidFill>
              <a:effectLst/>
              <a:latin typeface="Times New Roman" panose="02020603050405020304" pitchFamily="18" charset="0"/>
              <a:cs typeface="Times New Roman" panose="02020603050405020304" pitchFamily="18" charset="0"/>
            </a:endParaRPr>
          </a:p>
          <a:p>
            <a:pPr marL="0" indent="0">
              <a:buNone/>
            </a:pPr>
            <a:endParaRPr lang="en-IN"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7618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98D32B-7F1D-4ECF-BB51-B7F5C6AF26AB}"/>
              </a:ext>
            </a:extLst>
          </p:cNvPr>
          <p:cNvPicPr>
            <a:picLocks noChangeAspect="1"/>
          </p:cNvPicPr>
          <p:nvPr/>
        </p:nvPicPr>
        <p:blipFill>
          <a:blip r:embed="rId2"/>
          <a:stretch>
            <a:fillRect/>
          </a:stretch>
        </p:blipFill>
        <p:spPr>
          <a:xfrm>
            <a:off x="1123950" y="890587"/>
            <a:ext cx="5505450" cy="5076825"/>
          </a:xfrm>
          <a:prstGeom prst="rect">
            <a:avLst/>
          </a:prstGeom>
        </p:spPr>
      </p:pic>
      <p:sp>
        <p:nvSpPr>
          <p:cNvPr id="7" name="Rectangle 6">
            <a:extLst>
              <a:ext uri="{FF2B5EF4-FFF2-40B4-BE49-F238E27FC236}">
                <a16:creationId xmlns:a16="http://schemas.microsoft.com/office/drawing/2014/main" id="{8C9C703E-3A64-4996-AB57-91553B6442DB}"/>
              </a:ext>
            </a:extLst>
          </p:cNvPr>
          <p:cNvSpPr/>
          <p:nvPr/>
        </p:nvSpPr>
        <p:spPr>
          <a:xfrm>
            <a:off x="7705725" y="428625"/>
            <a:ext cx="4486275" cy="5724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202124"/>
                </a:solidFill>
                <a:effectLst/>
                <a:latin typeface="Times New Roman" panose="02020603050405020304" pitchFamily="18" charset="0"/>
                <a:cs typeface="Times New Roman" panose="02020603050405020304" pitchFamily="18" charset="0"/>
              </a:rPr>
              <a:t> Spring Boot auto-configuration </a:t>
            </a:r>
            <a:r>
              <a:rPr lang="en-US" b="1" i="0" dirty="0">
                <a:solidFill>
                  <a:srgbClr val="202124"/>
                </a:solidFill>
                <a:effectLst/>
                <a:latin typeface="Times New Roman" panose="02020603050405020304" pitchFamily="18" charset="0"/>
                <a:cs typeface="Times New Roman" panose="02020603050405020304" pitchFamily="18" charset="0"/>
              </a:rPr>
              <a:t>automatically configure a Spring application based on the dependencies present on the </a:t>
            </a:r>
            <a:r>
              <a:rPr lang="en-US" b="1" i="0" dirty="0" err="1">
                <a:solidFill>
                  <a:srgbClr val="202124"/>
                </a:solidFill>
                <a:effectLst/>
                <a:latin typeface="Times New Roman" panose="02020603050405020304" pitchFamily="18" charset="0"/>
                <a:cs typeface="Times New Roman" panose="02020603050405020304" pitchFamily="18" charset="0"/>
              </a:rPr>
              <a:t>classpath</a:t>
            </a:r>
            <a:r>
              <a:rPr lang="en-US" b="0" i="0" dirty="0">
                <a:solidFill>
                  <a:srgbClr val="202124"/>
                </a:solidFill>
                <a:effectLst/>
                <a:latin typeface="Times New Roman" panose="02020603050405020304" pitchFamily="18" charset="0"/>
                <a:cs typeface="Times New Roman" panose="02020603050405020304" pitchFamily="18" charset="0"/>
              </a:rPr>
              <a:t>. Spring Boot detects classes in the </a:t>
            </a:r>
            <a:r>
              <a:rPr lang="en-US" b="0" i="0" dirty="0" err="1">
                <a:solidFill>
                  <a:srgbClr val="202124"/>
                </a:solidFill>
                <a:effectLst/>
                <a:latin typeface="Times New Roman" panose="02020603050405020304" pitchFamily="18" charset="0"/>
                <a:cs typeface="Times New Roman" panose="02020603050405020304" pitchFamily="18" charset="0"/>
              </a:rPr>
              <a:t>classpath</a:t>
            </a:r>
            <a:r>
              <a:rPr lang="en-US" b="0" i="0" dirty="0">
                <a:solidFill>
                  <a:srgbClr val="202124"/>
                </a:solidFill>
                <a:effectLst/>
                <a:latin typeface="Times New Roman" panose="02020603050405020304" pitchFamily="18" charset="0"/>
                <a:cs typeface="Times New Roman" panose="02020603050405020304" pitchFamily="18" charset="0"/>
              </a:rPr>
              <a:t> and auto-configuration mechanism will ensure to create and wires necessary beans for us.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9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11915-FE3E-4EB6-A09A-14ECE8DB9991}"/>
              </a:ext>
            </a:extLst>
          </p:cNvPr>
          <p:cNvSpPr>
            <a:spLocks noGrp="1"/>
          </p:cNvSpPr>
          <p:nvPr>
            <p:ph sz="quarter" idx="13"/>
          </p:nvPr>
        </p:nvSpPr>
        <p:spPr>
          <a:xfrm>
            <a:off x="0" y="0"/>
            <a:ext cx="12192000" cy="6115050"/>
          </a:xfrm>
        </p:spPr>
        <p:txBody>
          <a:bodyPr>
            <a:normAutofit/>
          </a:bodyPr>
          <a:lstStyle/>
          <a:p>
            <a:pPr marL="0" indent="0">
              <a:buNone/>
            </a:pPr>
            <a:r>
              <a:rPr lang="en-IN" sz="1800" b="1" dirty="0">
                <a:solidFill>
                  <a:srgbClr val="C00000"/>
                </a:solidFill>
                <a:effectLst/>
                <a:latin typeface="Times New Roman" panose="02020603050405020304" pitchFamily="18" charset="0"/>
                <a:ea typeface="Calibri" panose="020F0502020204030204" pitchFamily="34" charset="0"/>
              </a:rPr>
              <a:t>Rest Service Annotations:</a:t>
            </a:r>
          </a:p>
          <a:p>
            <a:pPr marL="342900" indent="-342900">
              <a:buFont typeface="+mj-lt"/>
              <a:buAutoNum type="arabicParenR"/>
            </a:pPr>
            <a:r>
              <a:rPr lang="en-IN" sz="1800" b="1" dirty="0">
                <a:latin typeface="Times New Roman" panose="02020603050405020304" pitchFamily="18" charset="0"/>
              </a:rPr>
              <a:t>@</a:t>
            </a:r>
            <a:r>
              <a:rPr lang="en-IN" sz="1800" b="1" dirty="0">
                <a:latin typeface="Times New Roman" panose="02020603050405020304" pitchFamily="18" charset="0"/>
                <a:cs typeface="Times New Roman" panose="02020603050405020304" pitchFamily="18" charset="0"/>
              </a:rPr>
              <a:t>Rest Controller : It combination of both @controller + @Response Type.</a:t>
            </a:r>
          </a:p>
          <a:p>
            <a:pPr marL="342900" lvl="0" indent="-342900" algn="just">
              <a:lnSpc>
                <a:spcPct val="115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@Request Mapping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rgbClr val="000000"/>
                </a:solidFill>
                <a:effectLst/>
                <a:latin typeface="Times New Roman" panose="02020603050405020304" pitchFamily="18" charset="0"/>
                <a:cs typeface="Times New Roman" panose="02020603050405020304" pitchFamily="18" charset="0"/>
              </a:rPr>
              <a:t>maps HTTP request with a path to a controller method.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@Get Mapping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rgbClr val="202124"/>
                </a:solidFill>
                <a:effectLst/>
                <a:latin typeface="Times New Roman" panose="02020603050405020304" pitchFamily="18" charset="0"/>
                <a:cs typeface="Times New Roman" panose="02020603050405020304" pitchFamily="18" charset="0"/>
              </a:rPr>
              <a:t>@GET maps to the HTTP GET method.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@Post Mapping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to create the details </a:t>
            </a:r>
          </a:p>
          <a:p>
            <a:pPr marL="342900" lvl="0" indent="-342900" algn="just">
              <a:lnSpc>
                <a:spcPct val="115000"/>
              </a:lnSpc>
              <a:spcAft>
                <a:spcPts val="1000"/>
              </a:spcAft>
              <a:buFont typeface="+mj-lt"/>
              <a:buAutoNum type="arabicParenR"/>
            </a:pPr>
            <a:r>
              <a:rPr lang="en-IN" sz="1800" b="1" dirty="0">
                <a:latin typeface="Times New Roman" panose="02020603050405020304" pitchFamily="18" charset="0"/>
                <a:ea typeface="Calibri" panose="020F0502020204030204" pitchFamily="34" charset="0"/>
                <a:cs typeface="Times New Roman" panose="02020603050405020304" pitchFamily="18" charset="0"/>
              </a:rPr>
              <a:t>@Put Mapping </a:t>
            </a:r>
            <a:r>
              <a:rPr lang="en-IN" sz="1800" dirty="0">
                <a:latin typeface="Times New Roman" panose="02020603050405020304" pitchFamily="18" charset="0"/>
                <a:ea typeface="Calibri" panose="020F0502020204030204" pitchFamily="34" charset="0"/>
                <a:cs typeface="Times New Roman" panose="02020603050405020304" pitchFamily="18" charset="0"/>
              </a:rPr>
              <a:t>: to update the details.</a:t>
            </a:r>
          </a:p>
          <a:p>
            <a:pPr marL="342900" lvl="0" indent="-342900" algn="just">
              <a:lnSpc>
                <a:spcPct val="115000"/>
              </a:lnSpc>
              <a:spcAft>
                <a:spcPts val="1000"/>
              </a:spcAft>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@Delete Mapping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To delete the Unwanted details</a:t>
            </a:r>
          </a:p>
          <a:p>
            <a:pPr marL="342900" lvl="0" indent="-342900" algn="just">
              <a:lnSpc>
                <a:spcPct val="115000"/>
              </a:lnSpc>
              <a:spcAft>
                <a:spcPts val="1000"/>
              </a:spcAft>
              <a:buFont typeface="+mj-lt"/>
              <a:buAutoNum type="arabicParenR"/>
            </a:pPr>
            <a:r>
              <a:rPr lang="en-IN" sz="1800" b="1" dirty="0">
                <a:latin typeface="Times New Roman" panose="02020603050405020304" pitchFamily="18" charset="0"/>
                <a:ea typeface="Calibri" panose="020F0502020204030204" pitchFamily="34" charset="0"/>
                <a:cs typeface="Times New Roman" panose="02020603050405020304" pitchFamily="18" charset="0"/>
              </a:rPr>
              <a:t>@Patch Mapping </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rgbClr val="202124"/>
                </a:solidFill>
                <a:effectLst/>
                <a:latin typeface="Times New Roman" panose="02020603050405020304" pitchFamily="18" charset="0"/>
                <a:cs typeface="Times New Roman" panose="02020603050405020304" pitchFamily="18" charset="0"/>
              </a:rPr>
              <a:t>@PatchMapping annotation </a:t>
            </a:r>
            <a:r>
              <a:rPr lang="en-US" sz="1600" b="1" i="0" dirty="0">
                <a:solidFill>
                  <a:srgbClr val="202124"/>
                </a:solidFill>
                <a:effectLst/>
                <a:latin typeface="Times New Roman" panose="02020603050405020304" pitchFamily="18" charset="0"/>
                <a:cs typeface="Times New Roman" panose="02020603050405020304" pitchFamily="18" charset="0"/>
              </a:rPr>
              <a:t>for mapping HTTP PATCH (Particular)requests onto specific handler methods</a:t>
            </a:r>
            <a:r>
              <a:rPr lang="en-US" sz="1600" b="0" i="0" dirty="0">
                <a:solidFill>
                  <a:srgbClr val="202124"/>
                </a:solidFill>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@Request Body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allows us to retrieve the request's body. We can then return it as a String or deserialize it into a </a:t>
            </a:r>
            <a:r>
              <a:rPr lang="en-US" sz="1600" b="0" i="1" dirty="0">
                <a:solidFill>
                  <a:schemeClr val="tx1">
                    <a:lumMod val="95000"/>
                    <a:lumOff val="5000"/>
                  </a:schemeClr>
                </a:solidFill>
                <a:effectLst/>
                <a:latin typeface="Times New Roman" panose="02020603050405020304" pitchFamily="18" charset="0"/>
                <a:cs typeface="Times New Roman" panose="02020603050405020304" pitchFamily="18" charset="0"/>
              </a:rPr>
              <a:t>Plain Old Java Object</a:t>
            </a: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 (POJO).</a:t>
            </a:r>
            <a:endParaRPr lang="en-IN" sz="1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@Response Body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i="0" dirty="0">
                <a:solidFill>
                  <a:srgbClr val="202124"/>
                </a:solidFill>
                <a:effectLst/>
                <a:latin typeface="Times New Roman" panose="02020603050405020304" pitchFamily="18" charset="0"/>
                <a:cs typeface="Times New Roman" panose="02020603050405020304" pitchFamily="18" charset="0"/>
              </a:rPr>
              <a:t>It uses </a:t>
            </a:r>
            <a:r>
              <a:rPr lang="en-US" sz="1600" b="1" i="0" dirty="0">
                <a:solidFill>
                  <a:srgbClr val="202124"/>
                </a:solidFill>
                <a:effectLst/>
                <a:latin typeface="Times New Roman" panose="02020603050405020304" pitchFamily="18" charset="0"/>
                <a:cs typeface="Times New Roman" panose="02020603050405020304" pitchFamily="18" charset="0"/>
              </a:rPr>
              <a:t>HTTP Message converters to convert the return value to HTTP response body</a:t>
            </a:r>
            <a:r>
              <a:rPr lang="en-US" sz="1600" b="0" i="0" dirty="0">
                <a:solidFill>
                  <a:srgbClr val="202124"/>
                </a:solidFill>
                <a:effectLst/>
                <a:latin typeface="Times New Roman" panose="02020603050405020304" pitchFamily="18" charset="0"/>
                <a:cs typeface="Times New Roman" panose="02020603050405020304" pitchFamily="18" charset="0"/>
              </a:rPr>
              <a:t>, based on the content-type in the request HTTP header.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@Path Variable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call the particular name or whatever may be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16326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80ED2-CD2F-4EB1-9AC3-C6C4E34D4BD6}"/>
              </a:ext>
            </a:extLst>
          </p:cNvPr>
          <p:cNvSpPr>
            <a:spLocks noGrp="1"/>
          </p:cNvSpPr>
          <p:nvPr>
            <p:ph sz="quarter" idx="13"/>
          </p:nvPr>
        </p:nvSpPr>
        <p:spPr>
          <a:xfrm>
            <a:off x="0" y="0"/>
            <a:ext cx="12192000" cy="6105525"/>
          </a:xfrm>
        </p:spPr>
        <p:txBody>
          <a:bodyPr/>
          <a:lstStyle/>
          <a:p>
            <a:pPr marL="0" indent="0">
              <a:buNone/>
            </a:pPr>
            <a:r>
              <a:rPr lang="en-IN" sz="2400" b="1" dirty="0">
                <a:solidFill>
                  <a:srgbClr val="C00000"/>
                </a:solidFill>
                <a:effectLst/>
                <a:latin typeface="Times New Roman" panose="02020603050405020304" pitchFamily="18" charset="0"/>
                <a:ea typeface="Calibri" panose="020F0502020204030204" pitchFamily="34" charset="0"/>
              </a:rPr>
              <a:t>Conditional Annotation</a:t>
            </a:r>
          </a:p>
          <a:p>
            <a:pPr marL="342900" indent="-342900">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@Conditional : </a:t>
            </a:r>
            <a:r>
              <a:rPr lang="en-IN" sz="1800" b="1"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It allows us to define custom conditions to apply to parts of our application </a:t>
            </a:r>
            <a:r>
              <a:rPr lang="en-IN" sz="1800" dirty="0" err="1">
                <a:effectLst/>
                <a:latin typeface="Times New Roman" panose="02020603050405020304" pitchFamily="18" charset="0"/>
                <a:ea typeface="Calibri" panose="020F0502020204030204" pitchFamily="34" charset="0"/>
              </a:rPr>
              <a:t>context.</a:t>
            </a:r>
            <a:r>
              <a:rPr lang="en-IN" sz="1800" dirty="0" err="1">
                <a:latin typeface="Times New Roman" panose="02020603050405020304" pitchFamily="18" charset="0"/>
                <a:ea typeface="Calibri" panose="020F0502020204030204" pitchFamily="34" charset="0"/>
              </a:rPr>
              <a:t>Spring</a:t>
            </a:r>
            <a:r>
              <a:rPr lang="en-IN" sz="1800" dirty="0">
                <a:latin typeface="Times New Roman" panose="02020603050405020304" pitchFamily="18" charset="0"/>
                <a:ea typeface="Calibri" panose="020F0502020204030204" pitchFamily="34" charset="0"/>
              </a:rPr>
              <a:t> Boot builds on top of that and provides some pre-defined conditions , so we don’t have to implement them ourselves.</a:t>
            </a:r>
          </a:p>
          <a:p>
            <a:pPr marL="342900" indent="-342900">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@Conditional on class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Load a bean only if a certain class is on the class path.</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@Conditional on Missing class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Load a bean only if a certain class is not on the class path.</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@Conditional on Bean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Some times , we might want to load a bean only if a certain other bean is available in the application context.</a:t>
            </a:r>
          </a:p>
          <a:p>
            <a:pPr marL="342900" lvl="0" indent="-342900" algn="just">
              <a:lnSpc>
                <a:spcPct val="115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@Conditional on Missing bean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we want to load a bean only if a certain other bean is not in the application context.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@Conditional on Expression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we have a more complex condition based on multiple properties.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@Conditional on  Property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If allows to load beans conditionally depending on a certain environment property.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92506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88CFE-ED83-4141-AB83-B1B1963D2D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3518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A86A1-AD97-462B-AAAD-2EC4F2C71913}"/>
              </a:ext>
            </a:extLst>
          </p:cNvPr>
          <p:cNvSpPr>
            <a:spLocks noGrp="1"/>
          </p:cNvSpPr>
          <p:nvPr>
            <p:ph sz="quarter" idx="13"/>
          </p:nvPr>
        </p:nvSpPr>
        <p:spPr>
          <a:xfrm>
            <a:off x="0" y="0"/>
            <a:ext cx="12192000" cy="6096000"/>
          </a:xfrm>
        </p:spPr>
        <p:txBody>
          <a:bodyPr/>
          <a:lstStyle/>
          <a:p>
            <a:pPr marL="0" indent="0" algn="just">
              <a:buNone/>
            </a:pPr>
            <a:r>
              <a:rPr lang="en-US" sz="2400" b="1" i="0" dirty="0">
                <a:solidFill>
                  <a:srgbClr val="610B38"/>
                </a:solidFill>
                <a:effectLst/>
                <a:latin typeface="Times New Roman" panose="02020603050405020304" pitchFamily="18" charset="0"/>
                <a:cs typeface="Times New Roman" panose="02020603050405020304" pitchFamily="18" charset="0"/>
              </a:rPr>
              <a:t>Spring Initializr</a:t>
            </a:r>
          </a:p>
          <a:p>
            <a:pPr algn="just"/>
            <a:r>
              <a:rPr lang="en-US" b="1" i="0" dirty="0">
                <a:solidFill>
                  <a:srgbClr val="333333"/>
                </a:solidFill>
                <a:effectLst/>
                <a:latin typeface="Times New Roman" panose="02020603050405020304" pitchFamily="18" charset="0"/>
                <a:cs typeface="Times New Roman" panose="02020603050405020304" pitchFamily="18" charset="0"/>
              </a:rPr>
              <a:t>Spring Initializr</a:t>
            </a:r>
            <a:r>
              <a:rPr lang="en-US" b="0" i="0" dirty="0">
                <a:solidFill>
                  <a:srgbClr val="333333"/>
                </a:solidFill>
                <a:effectLst/>
                <a:latin typeface="Times New Roman" panose="02020603050405020304" pitchFamily="18" charset="0"/>
                <a:cs typeface="Times New Roman" panose="02020603050405020304" pitchFamily="18" charset="0"/>
              </a:rPr>
              <a:t> is a </a:t>
            </a:r>
            <a:r>
              <a:rPr lang="en-US" b="1" i="0" dirty="0">
                <a:solidFill>
                  <a:srgbClr val="333333"/>
                </a:solidFill>
                <a:effectLst/>
                <a:latin typeface="Times New Roman" panose="02020603050405020304" pitchFamily="18" charset="0"/>
                <a:cs typeface="Times New Roman" panose="02020603050405020304" pitchFamily="18" charset="0"/>
              </a:rPr>
              <a:t>web-based tool</a:t>
            </a:r>
            <a:r>
              <a:rPr lang="en-US" b="0" i="0" dirty="0">
                <a:solidFill>
                  <a:srgbClr val="333333"/>
                </a:solidFill>
                <a:effectLst/>
                <a:latin typeface="Times New Roman" panose="02020603050405020304" pitchFamily="18" charset="0"/>
                <a:cs typeface="Times New Roman" panose="02020603050405020304" pitchFamily="18" charset="0"/>
              </a:rPr>
              <a:t> provided by the Pivotal Web Service. With the help of </a:t>
            </a:r>
            <a:r>
              <a:rPr lang="en-US" b="1" i="0" dirty="0">
                <a:solidFill>
                  <a:srgbClr val="333333"/>
                </a:solidFill>
                <a:effectLst/>
                <a:latin typeface="Times New Roman" panose="02020603050405020304" pitchFamily="18" charset="0"/>
                <a:cs typeface="Times New Roman" panose="02020603050405020304" pitchFamily="18" charset="0"/>
              </a:rPr>
              <a:t>Spring Initializr</a:t>
            </a:r>
            <a:r>
              <a:rPr lang="en-US" b="0" i="0" dirty="0">
                <a:solidFill>
                  <a:srgbClr val="333333"/>
                </a:solidFill>
                <a:effectLst/>
                <a:latin typeface="Times New Roman" panose="02020603050405020304" pitchFamily="18" charset="0"/>
                <a:cs typeface="Times New Roman" panose="02020603050405020304" pitchFamily="18" charset="0"/>
              </a:rPr>
              <a:t>, we can easily generate the structure of the </a:t>
            </a:r>
            <a:r>
              <a:rPr lang="en-US" b="1" i="0" dirty="0">
                <a:solidFill>
                  <a:srgbClr val="333333"/>
                </a:solidFill>
                <a:effectLst/>
                <a:latin typeface="Times New Roman" panose="02020603050405020304" pitchFamily="18" charset="0"/>
                <a:cs typeface="Times New Roman" panose="02020603050405020304" pitchFamily="18" charset="0"/>
              </a:rPr>
              <a:t>Spring Boot Project</a:t>
            </a:r>
            <a:r>
              <a:rPr lang="en-US" b="0" i="0" dirty="0">
                <a:solidFill>
                  <a:srgbClr val="333333"/>
                </a:solidFill>
                <a:effectLst/>
                <a:latin typeface="Times New Roman" panose="02020603050405020304" pitchFamily="18" charset="0"/>
                <a:cs typeface="Times New Roman" panose="02020603050405020304" pitchFamily="18" charset="0"/>
              </a:rPr>
              <a:t>. It offers extensible API for creating JVM-based projects.</a:t>
            </a:r>
          </a:p>
          <a:p>
            <a:pPr marL="0" indent="0">
              <a:buNone/>
            </a:pPr>
            <a:endParaRPr lang="en-IN" dirty="0"/>
          </a:p>
        </p:txBody>
      </p:sp>
      <p:pic>
        <p:nvPicPr>
          <p:cNvPr id="12290" name="Picture 2" descr="Spring Initializer">
            <a:extLst>
              <a:ext uri="{FF2B5EF4-FFF2-40B4-BE49-F238E27FC236}">
                <a16:creationId xmlns:a16="http://schemas.microsoft.com/office/drawing/2014/main" id="{62106B0E-E174-4BB9-8ED7-A0AA20755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1609724"/>
            <a:ext cx="5495925" cy="5248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47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38EA1-BEEC-41BA-BC6B-66F04C701D92}"/>
              </a:ext>
            </a:extLst>
          </p:cNvPr>
          <p:cNvSpPr>
            <a:spLocks noGrp="1"/>
          </p:cNvSpPr>
          <p:nvPr>
            <p:ph sz="quarter" idx="13"/>
          </p:nvPr>
        </p:nvSpPr>
        <p:spPr>
          <a:xfrm>
            <a:off x="0" y="0"/>
            <a:ext cx="12192000" cy="6124575"/>
          </a:xfrm>
        </p:spPr>
        <p:txBody>
          <a:bodyPr>
            <a:normAutofit fontScale="85000" lnSpcReduction="20000"/>
          </a:bodyPr>
          <a:lstStyle/>
          <a:p>
            <a:pPr marL="0" indent="0" algn="just">
              <a:buNone/>
            </a:pPr>
            <a:r>
              <a:rPr lang="en-US" sz="2600" b="1" i="0" dirty="0">
                <a:solidFill>
                  <a:srgbClr val="610B38"/>
                </a:solidFill>
                <a:effectLst/>
                <a:latin typeface="erdana"/>
              </a:rPr>
              <a:t>Generating a Project</a:t>
            </a: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b="1" i="0" dirty="0">
                <a:solidFill>
                  <a:srgbClr val="000000"/>
                </a:solidFill>
                <a:effectLst/>
                <a:latin typeface="Times New Roman" panose="02020603050405020304" pitchFamily="18" charset="0"/>
                <a:cs typeface="Times New Roman" panose="02020603050405020304" pitchFamily="18" charset="0"/>
              </a:rPr>
              <a:t>Project:</a:t>
            </a:r>
            <a:r>
              <a:rPr lang="en-US" b="0" i="0" dirty="0">
                <a:solidFill>
                  <a:srgbClr val="000000"/>
                </a:solidFill>
                <a:effectLst/>
                <a:latin typeface="Times New Roman" panose="02020603050405020304" pitchFamily="18" charset="0"/>
                <a:cs typeface="Times New Roman" panose="02020603050405020304" pitchFamily="18" charset="0"/>
              </a:rPr>
              <a:t> It defines the </a:t>
            </a:r>
            <a:r>
              <a:rPr lang="en-US" b="1" i="0" dirty="0">
                <a:solidFill>
                  <a:srgbClr val="000000"/>
                </a:solidFill>
                <a:effectLst/>
                <a:latin typeface="Times New Roman" panose="02020603050405020304" pitchFamily="18" charset="0"/>
                <a:cs typeface="Times New Roman" panose="02020603050405020304" pitchFamily="18" charset="0"/>
              </a:rPr>
              <a:t>kind</a:t>
            </a:r>
            <a:r>
              <a:rPr lang="en-US" b="0" i="0" dirty="0">
                <a:solidFill>
                  <a:srgbClr val="000000"/>
                </a:solidFill>
                <a:effectLst/>
                <a:latin typeface="Times New Roman" panose="02020603050405020304" pitchFamily="18" charset="0"/>
                <a:cs typeface="Times New Roman" panose="02020603050405020304" pitchFamily="18" charset="0"/>
              </a:rPr>
              <a:t> of project. We can create either </a:t>
            </a:r>
            <a:r>
              <a:rPr lang="en-US" b="1" i="0" dirty="0">
                <a:solidFill>
                  <a:srgbClr val="000000"/>
                </a:solidFill>
                <a:effectLst/>
                <a:latin typeface="Times New Roman" panose="02020603050405020304" pitchFamily="18" charset="0"/>
                <a:cs typeface="Times New Roman" panose="02020603050405020304" pitchFamily="18" charset="0"/>
              </a:rPr>
              <a:t>Maven Project</a:t>
            </a:r>
            <a:r>
              <a:rPr lang="en-US" b="0" i="0" dirty="0">
                <a:solidFill>
                  <a:srgbClr val="000000"/>
                </a:solidFill>
                <a:effectLst/>
                <a:latin typeface="Times New Roman" panose="02020603050405020304" pitchFamily="18" charset="0"/>
                <a:cs typeface="Times New Roman" panose="02020603050405020304" pitchFamily="18" charset="0"/>
              </a:rPr>
              <a:t> or </a:t>
            </a:r>
            <a:r>
              <a:rPr lang="en-US" b="1" i="0" dirty="0">
                <a:solidFill>
                  <a:srgbClr val="000000"/>
                </a:solidFill>
                <a:effectLst/>
                <a:latin typeface="Times New Roman" panose="02020603050405020304" pitchFamily="18" charset="0"/>
                <a:cs typeface="Times New Roman" panose="02020603050405020304" pitchFamily="18" charset="0"/>
              </a:rPr>
              <a:t>Gradle Project</a:t>
            </a:r>
            <a:r>
              <a:rPr lang="en-US" b="0" i="0" dirty="0">
                <a:solidFill>
                  <a:srgbClr val="000000"/>
                </a:solidFill>
                <a:effectLst/>
                <a:latin typeface="Times New Roman" panose="02020603050405020304" pitchFamily="18" charset="0"/>
                <a:cs typeface="Times New Roman" panose="02020603050405020304" pitchFamily="18" charset="0"/>
              </a:rPr>
              <a:t>. We will create a </a:t>
            </a:r>
            <a:r>
              <a:rPr lang="en-US" b="1" i="0" dirty="0">
                <a:solidFill>
                  <a:srgbClr val="000000"/>
                </a:solidFill>
                <a:effectLst/>
                <a:latin typeface="Times New Roman" panose="02020603050405020304" pitchFamily="18" charset="0"/>
                <a:cs typeface="Times New Roman" panose="02020603050405020304" pitchFamily="18" charset="0"/>
              </a:rPr>
              <a:t>Maven Project</a:t>
            </a:r>
            <a:r>
              <a:rPr lang="en-US" b="0" i="0" dirty="0">
                <a:solidFill>
                  <a:srgbClr val="000000"/>
                </a:solidFill>
                <a:effectLst/>
                <a:latin typeface="Times New Roman" panose="02020603050405020304" pitchFamily="18" charset="0"/>
                <a:cs typeface="Times New Roman" panose="02020603050405020304" pitchFamily="18" charset="0"/>
              </a:rPr>
              <a:t> throughout the tutorial.</a:t>
            </a:r>
          </a:p>
          <a:p>
            <a:pPr algn="just">
              <a:buFont typeface="Wingdings" panose="05000000000000000000" pitchFamily="2" charset="2"/>
              <a:buChar char="v"/>
            </a:pPr>
            <a:r>
              <a:rPr lang="en-US" b="1" i="0" dirty="0">
                <a:solidFill>
                  <a:srgbClr val="000000"/>
                </a:solidFill>
                <a:effectLst/>
                <a:latin typeface="Times New Roman" panose="02020603050405020304" pitchFamily="18" charset="0"/>
                <a:cs typeface="Times New Roman" panose="02020603050405020304" pitchFamily="18" charset="0"/>
              </a:rPr>
              <a:t>Language:</a:t>
            </a:r>
            <a:r>
              <a:rPr lang="en-US" b="0" i="0" dirty="0">
                <a:solidFill>
                  <a:srgbClr val="000000"/>
                </a:solidFill>
                <a:effectLst/>
                <a:latin typeface="Times New Roman" panose="02020603050405020304" pitchFamily="18" charset="0"/>
                <a:cs typeface="Times New Roman" panose="02020603050405020304" pitchFamily="18" charset="0"/>
              </a:rPr>
              <a:t> Spring Initializr provides the choice among three languages </a:t>
            </a:r>
            <a:r>
              <a:rPr lang="en-US" b="1" i="0" dirty="0">
                <a:solidFill>
                  <a:srgbClr val="000000"/>
                </a:solidFill>
                <a:effectLst/>
                <a:latin typeface="Times New Roman" panose="02020603050405020304" pitchFamily="18" charset="0"/>
                <a:cs typeface="Times New Roman" panose="02020603050405020304" pitchFamily="18" charset="0"/>
              </a:rPr>
              <a:t>Java, Kotlin,</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1" i="0" dirty="0">
                <a:solidFill>
                  <a:srgbClr val="000000"/>
                </a:solidFill>
                <a:effectLst/>
                <a:latin typeface="Times New Roman" panose="02020603050405020304" pitchFamily="18" charset="0"/>
                <a:cs typeface="Times New Roman" panose="02020603050405020304" pitchFamily="18" charset="0"/>
              </a:rPr>
              <a:t>Groovy</a:t>
            </a:r>
            <a:r>
              <a:rPr lang="en-US" b="0" i="0" dirty="0">
                <a:solidFill>
                  <a:srgbClr val="000000"/>
                </a:solidFill>
                <a:effectLst/>
                <a:latin typeface="Times New Roman" panose="02020603050405020304" pitchFamily="18" charset="0"/>
                <a:cs typeface="Times New Roman" panose="02020603050405020304" pitchFamily="18" charset="0"/>
              </a:rPr>
              <a:t>. Java is by default selected.</a:t>
            </a:r>
          </a:p>
          <a:p>
            <a:pPr algn="just">
              <a:buFont typeface="Wingdings" panose="05000000000000000000" pitchFamily="2" charset="2"/>
              <a:buChar char="v"/>
            </a:pPr>
            <a:r>
              <a:rPr lang="en-US" b="1" i="0" dirty="0">
                <a:solidFill>
                  <a:srgbClr val="000000"/>
                </a:solidFill>
                <a:effectLst/>
                <a:latin typeface="Times New Roman" panose="02020603050405020304" pitchFamily="18" charset="0"/>
                <a:cs typeface="Times New Roman" panose="02020603050405020304" pitchFamily="18" charset="0"/>
              </a:rPr>
              <a:t>Spring Boot:</a:t>
            </a:r>
            <a:r>
              <a:rPr lang="en-US" b="0" i="0" dirty="0">
                <a:solidFill>
                  <a:srgbClr val="000000"/>
                </a:solidFill>
                <a:effectLst/>
                <a:latin typeface="Times New Roman" panose="02020603050405020304" pitchFamily="18" charset="0"/>
                <a:cs typeface="Times New Roman" panose="02020603050405020304" pitchFamily="18" charset="0"/>
              </a:rPr>
              <a:t> We can select the Spring Boot </a:t>
            </a:r>
            <a:r>
              <a:rPr lang="en-US" b="1" i="0" dirty="0">
                <a:solidFill>
                  <a:srgbClr val="000000"/>
                </a:solidFill>
                <a:effectLst/>
                <a:latin typeface="Times New Roman" panose="02020603050405020304" pitchFamily="18" charset="0"/>
                <a:cs typeface="Times New Roman" panose="02020603050405020304" pitchFamily="18" charset="0"/>
              </a:rPr>
              <a:t>version</a:t>
            </a:r>
            <a:r>
              <a:rPr lang="en-US" b="0" i="0" dirty="0">
                <a:solidFill>
                  <a:srgbClr val="000000"/>
                </a:solidFill>
                <a:effectLst/>
                <a:latin typeface="Times New Roman" panose="02020603050405020304" pitchFamily="18" charset="0"/>
                <a:cs typeface="Times New Roman" panose="02020603050405020304" pitchFamily="18" charset="0"/>
              </a:rPr>
              <a:t>. The latest version is </a:t>
            </a:r>
            <a:r>
              <a:rPr lang="en-US" b="1" i="0" dirty="0">
                <a:solidFill>
                  <a:srgbClr val="000000"/>
                </a:solidFill>
                <a:effectLst/>
                <a:latin typeface="Times New Roman" panose="02020603050405020304" pitchFamily="18" charset="0"/>
                <a:cs typeface="Times New Roman" panose="02020603050405020304" pitchFamily="18" charset="0"/>
              </a:rPr>
              <a:t>2.2.2</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b="1" i="0" dirty="0">
                <a:solidFill>
                  <a:srgbClr val="000000"/>
                </a:solidFill>
                <a:effectLst/>
                <a:latin typeface="Times New Roman" panose="02020603050405020304" pitchFamily="18" charset="0"/>
                <a:cs typeface="Times New Roman" panose="02020603050405020304" pitchFamily="18" charset="0"/>
              </a:rPr>
              <a:t>Project Metadata:</a:t>
            </a:r>
            <a:r>
              <a:rPr lang="en-US" b="0" i="0" dirty="0">
                <a:solidFill>
                  <a:srgbClr val="000000"/>
                </a:solidFill>
                <a:effectLst/>
                <a:latin typeface="Times New Roman" panose="02020603050405020304" pitchFamily="18" charset="0"/>
                <a:cs typeface="Times New Roman" panose="02020603050405020304" pitchFamily="18" charset="0"/>
              </a:rPr>
              <a:t> It contains information related to the project, such as </a:t>
            </a:r>
            <a:r>
              <a:rPr lang="en-US" b="1" i="0" dirty="0">
                <a:solidFill>
                  <a:srgbClr val="000000"/>
                </a:solidFill>
                <a:effectLst/>
                <a:latin typeface="Times New Roman" panose="02020603050405020304" pitchFamily="18" charset="0"/>
                <a:cs typeface="Times New Roman" panose="02020603050405020304" pitchFamily="18" charset="0"/>
              </a:rPr>
              <a:t>Group</a:t>
            </a:r>
            <a:r>
              <a:rPr lang="en-US" b="0" i="0" dirty="0">
                <a:solidFill>
                  <a:srgbClr val="000000"/>
                </a:solidFill>
                <a:effectLst/>
                <a:latin typeface="Times New Roman" panose="02020603050405020304" pitchFamily="18" charset="0"/>
                <a:cs typeface="Times New Roman" panose="02020603050405020304" pitchFamily="18" charset="0"/>
              </a:rPr>
              <a:t>, Artifact, etc. Group denotes the </a:t>
            </a:r>
            <a:r>
              <a:rPr lang="en-US" b="1" i="0" dirty="0">
                <a:solidFill>
                  <a:srgbClr val="000000"/>
                </a:solidFill>
                <a:effectLst/>
                <a:latin typeface="Times New Roman" panose="02020603050405020304" pitchFamily="18" charset="0"/>
                <a:cs typeface="Times New Roman" panose="02020603050405020304" pitchFamily="18" charset="0"/>
              </a:rPr>
              <a:t>package</a:t>
            </a:r>
            <a:r>
              <a:rPr lang="en-US" b="0" i="0" dirty="0">
                <a:solidFill>
                  <a:srgbClr val="000000"/>
                </a:solidFill>
                <a:effectLst/>
                <a:latin typeface="Times New Roman" panose="02020603050405020304" pitchFamily="18" charset="0"/>
                <a:cs typeface="Times New Roman" panose="02020603050405020304" pitchFamily="18" charset="0"/>
              </a:rPr>
              <a:t> name; </a:t>
            </a:r>
            <a:r>
              <a:rPr lang="en-US" b="1" i="0" dirty="0">
                <a:solidFill>
                  <a:srgbClr val="000000"/>
                </a:solidFill>
                <a:effectLst/>
                <a:latin typeface="Times New Roman" panose="02020603050405020304" pitchFamily="18" charset="0"/>
                <a:cs typeface="Times New Roman" panose="02020603050405020304" pitchFamily="18" charset="0"/>
              </a:rPr>
              <a:t>Artifact</a:t>
            </a:r>
            <a:r>
              <a:rPr lang="en-US" b="0" i="0" dirty="0">
                <a:solidFill>
                  <a:srgbClr val="000000"/>
                </a:solidFill>
                <a:effectLst/>
                <a:latin typeface="Times New Roman" panose="02020603050405020304" pitchFamily="18" charset="0"/>
                <a:cs typeface="Times New Roman" panose="02020603050405020304" pitchFamily="18" charset="0"/>
              </a:rPr>
              <a:t> denotes the </a:t>
            </a:r>
            <a:r>
              <a:rPr lang="en-US" b="1" i="0" dirty="0">
                <a:solidFill>
                  <a:srgbClr val="000000"/>
                </a:solidFill>
                <a:effectLst/>
                <a:latin typeface="Times New Roman" panose="02020603050405020304" pitchFamily="18" charset="0"/>
                <a:cs typeface="Times New Roman" panose="02020603050405020304" pitchFamily="18" charset="0"/>
              </a:rPr>
              <a:t>Application</a:t>
            </a:r>
            <a:r>
              <a:rPr lang="en-US" b="0" i="0" dirty="0">
                <a:solidFill>
                  <a:srgbClr val="000000"/>
                </a:solidFill>
                <a:effectLst/>
                <a:latin typeface="Times New Roman" panose="02020603050405020304" pitchFamily="18" charset="0"/>
                <a:cs typeface="Times New Roman" panose="02020603050405020304" pitchFamily="18" charset="0"/>
              </a:rPr>
              <a:t> name. The default Group name is </a:t>
            </a:r>
            <a:r>
              <a:rPr lang="en-US" b="1" i="0" dirty="0">
                <a:solidFill>
                  <a:srgbClr val="000000"/>
                </a:solidFill>
                <a:effectLst/>
                <a:latin typeface="Times New Roman" panose="02020603050405020304" pitchFamily="18" charset="0"/>
                <a:cs typeface="Times New Roman" panose="02020603050405020304" pitchFamily="18" charset="0"/>
              </a:rPr>
              <a:t>com.example</a:t>
            </a:r>
            <a:r>
              <a:rPr lang="en-US" b="0" i="0" dirty="0">
                <a:solidFill>
                  <a:srgbClr val="000000"/>
                </a:solidFill>
                <a:effectLst/>
                <a:latin typeface="Times New Roman" panose="02020603050405020304" pitchFamily="18" charset="0"/>
                <a:cs typeface="Times New Roman" panose="02020603050405020304" pitchFamily="18" charset="0"/>
              </a:rPr>
              <a:t>, and the default Artifact name is </a:t>
            </a:r>
            <a:r>
              <a:rPr lang="en-US" b="1" i="0" dirty="0">
                <a:solidFill>
                  <a:srgbClr val="000000"/>
                </a:solidFill>
                <a:effectLst/>
                <a:latin typeface="Times New Roman" panose="02020603050405020304" pitchFamily="18" charset="0"/>
                <a:cs typeface="Times New Roman" panose="02020603050405020304" pitchFamily="18" charset="0"/>
              </a:rPr>
              <a:t>demo</a:t>
            </a:r>
            <a:r>
              <a:rPr lang="en-US" b="0" i="0" dirty="0">
                <a:solidFill>
                  <a:srgbClr val="000000"/>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b="1" i="0" dirty="0">
                <a:solidFill>
                  <a:srgbClr val="000000"/>
                </a:solidFill>
                <a:effectLst/>
                <a:latin typeface="Times New Roman" panose="02020603050405020304" pitchFamily="18" charset="0"/>
                <a:cs typeface="Times New Roman" panose="02020603050405020304" pitchFamily="18" charset="0"/>
              </a:rPr>
              <a:t>Dependencies:</a:t>
            </a:r>
            <a:r>
              <a:rPr lang="en-US" b="0" i="0" dirty="0">
                <a:solidFill>
                  <a:srgbClr val="000000"/>
                </a:solidFill>
                <a:effectLst/>
                <a:latin typeface="Times New Roman" panose="02020603050405020304" pitchFamily="18" charset="0"/>
                <a:cs typeface="Times New Roman" panose="02020603050405020304" pitchFamily="18" charset="0"/>
              </a:rPr>
              <a:t> Dependencies are the collection of artifacts that we can add to our project.</a:t>
            </a:r>
          </a:p>
          <a:p>
            <a:pPr marL="0" indent="0" algn="just">
              <a:buNone/>
            </a:pPr>
            <a:r>
              <a:rPr lang="en-US" b="1" i="0" dirty="0">
                <a:solidFill>
                  <a:srgbClr val="333333"/>
                </a:solidFill>
                <a:effectLst/>
                <a:latin typeface="Times New Roman" panose="02020603050405020304" pitchFamily="18" charset="0"/>
                <a:cs typeface="Times New Roman" panose="02020603050405020304" pitchFamily="18" charset="0"/>
              </a:rPr>
              <a:t>There is another Options section that contains the following fields:</a:t>
            </a:r>
          </a:p>
          <a:p>
            <a:pPr marL="457200" indent="-457200" algn="just">
              <a:buFont typeface="+mj-lt"/>
              <a:buAutoNum type="arabicParenR"/>
            </a:pPr>
            <a:r>
              <a:rPr lang="en-US" b="1" i="0" dirty="0">
                <a:solidFill>
                  <a:srgbClr val="000000"/>
                </a:solidFill>
                <a:effectLst/>
                <a:latin typeface="Times New Roman" panose="02020603050405020304" pitchFamily="18" charset="0"/>
                <a:cs typeface="Times New Roman" panose="02020603050405020304" pitchFamily="18" charset="0"/>
              </a:rPr>
              <a:t>Name:</a:t>
            </a:r>
            <a:r>
              <a:rPr lang="en-US" b="0" i="0" dirty="0">
                <a:solidFill>
                  <a:srgbClr val="000000"/>
                </a:solidFill>
                <a:effectLst/>
                <a:latin typeface="Times New Roman" panose="02020603050405020304" pitchFamily="18" charset="0"/>
                <a:cs typeface="Times New Roman" panose="02020603050405020304" pitchFamily="18" charset="0"/>
              </a:rPr>
              <a:t> It is the same as </a:t>
            </a:r>
            <a:r>
              <a:rPr lang="en-US" b="1" i="0" dirty="0">
                <a:solidFill>
                  <a:srgbClr val="000000"/>
                </a:solidFill>
                <a:effectLst/>
                <a:latin typeface="Times New Roman" panose="02020603050405020304" pitchFamily="18" charset="0"/>
                <a:cs typeface="Times New Roman" panose="02020603050405020304" pitchFamily="18" charset="0"/>
              </a:rPr>
              <a:t>Artifact</a:t>
            </a:r>
            <a:r>
              <a:rPr lang="en-US" b="0" i="0" dirty="0">
                <a:solidFill>
                  <a:srgbClr val="000000"/>
                </a:solidFill>
                <a:effectLst/>
                <a:latin typeface="Times New Roman" panose="02020603050405020304" pitchFamily="18" charset="0"/>
                <a:cs typeface="Times New Roman" panose="02020603050405020304" pitchFamily="18" charset="0"/>
              </a:rPr>
              <a:t>.</a:t>
            </a:r>
          </a:p>
          <a:p>
            <a:pPr marL="457200" indent="-457200" algn="just">
              <a:buFont typeface="+mj-lt"/>
              <a:buAutoNum type="arabicParenR"/>
            </a:pPr>
            <a:r>
              <a:rPr lang="en-US" b="1" i="0" dirty="0">
                <a:solidFill>
                  <a:srgbClr val="000000"/>
                </a:solidFill>
                <a:effectLst/>
                <a:latin typeface="Times New Roman" panose="02020603050405020304" pitchFamily="18" charset="0"/>
                <a:cs typeface="Times New Roman" panose="02020603050405020304" pitchFamily="18" charset="0"/>
              </a:rPr>
              <a:t>Description:</a:t>
            </a:r>
            <a:r>
              <a:rPr lang="en-US" b="0" i="0" dirty="0">
                <a:solidFill>
                  <a:srgbClr val="000000"/>
                </a:solidFill>
                <a:effectLst/>
                <a:latin typeface="Times New Roman" panose="02020603050405020304" pitchFamily="18" charset="0"/>
                <a:cs typeface="Times New Roman" panose="02020603050405020304" pitchFamily="18" charset="0"/>
              </a:rPr>
              <a:t> In the description field, we can write a </a:t>
            </a:r>
            <a:r>
              <a:rPr lang="en-US" b="1" i="0" dirty="0">
                <a:solidFill>
                  <a:srgbClr val="000000"/>
                </a:solidFill>
                <a:effectLst/>
                <a:latin typeface="Times New Roman" panose="02020603050405020304" pitchFamily="18" charset="0"/>
                <a:cs typeface="Times New Roman" panose="02020603050405020304" pitchFamily="18" charset="0"/>
              </a:rPr>
              <a:t>description</a:t>
            </a:r>
            <a:r>
              <a:rPr lang="en-US" b="0" i="0" dirty="0">
                <a:solidFill>
                  <a:srgbClr val="000000"/>
                </a:solidFill>
                <a:effectLst/>
                <a:latin typeface="Times New Roman" panose="02020603050405020304" pitchFamily="18" charset="0"/>
                <a:cs typeface="Times New Roman" panose="02020603050405020304" pitchFamily="18" charset="0"/>
              </a:rPr>
              <a:t> of the project.</a:t>
            </a:r>
          </a:p>
          <a:p>
            <a:pPr marL="457200" indent="-457200" algn="just">
              <a:buFont typeface="+mj-lt"/>
              <a:buAutoNum type="arabicParenR"/>
            </a:pPr>
            <a:r>
              <a:rPr lang="en-US" b="1" i="0" dirty="0">
                <a:solidFill>
                  <a:srgbClr val="000000"/>
                </a:solidFill>
                <a:effectLst/>
                <a:latin typeface="Times New Roman" panose="02020603050405020304" pitchFamily="18" charset="0"/>
                <a:cs typeface="Times New Roman" panose="02020603050405020304" pitchFamily="18" charset="0"/>
              </a:rPr>
              <a:t>Package Name:</a:t>
            </a:r>
            <a:r>
              <a:rPr lang="en-US" b="0" i="0" dirty="0">
                <a:solidFill>
                  <a:srgbClr val="000000"/>
                </a:solidFill>
                <a:effectLst/>
                <a:latin typeface="Times New Roman" panose="02020603050405020304" pitchFamily="18" charset="0"/>
                <a:cs typeface="Times New Roman" panose="02020603050405020304" pitchFamily="18" charset="0"/>
              </a:rPr>
              <a:t> It is also similar to the </a:t>
            </a:r>
            <a:r>
              <a:rPr lang="en-US" b="1" i="0" dirty="0">
                <a:solidFill>
                  <a:srgbClr val="000000"/>
                </a:solidFill>
                <a:effectLst/>
                <a:latin typeface="Times New Roman" panose="02020603050405020304" pitchFamily="18" charset="0"/>
                <a:cs typeface="Times New Roman" panose="02020603050405020304" pitchFamily="18" charset="0"/>
              </a:rPr>
              <a:t>Group</a:t>
            </a:r>
            <a:r>
              <a:rPr lang="en-US" b="0" i="0" dirty="0">
                <a:solidFill>
                  <a:srgbClr val="000000"/>
                </a:solidFill>
                <a:effectLst/>
                <a:latin typeface="Times New Roman" panose="02020603050405020304" pitchFamily="18" charset="0"/>
                <a:cs typeface="Times New Roman" panose="02020603050405020304" pitchFamily="18" charset="0"/>
              </a:rPr>
              <a:t> name.</a:t>
            </a:r>
          </a:p>
          <a:p>
            <a:pPr marL="457200" indent="-457200" algn="just">
              <a:buFont typeface="+mj-lt"/>
              <a:buAutoNum type="arabicParenR"/>
            </a:pPr>
            <a:r>
              <a:rPr lang="en-US" b="1" i="0" dirty="0">
                <a:solidFill>
                  <a:srgbClr val="000000"/>
                </a:solidFill>
                <a:effectLst/>
                <a:latin typeface="Times New Roman" panose="02020603050405020304" pitchFamily="18" charset="0"/>
                <a:cs typeface="Times New Roman" panose="02020603050405020304" pitchFamily="18" charset="0"/>
              </a:rPr>
              <a:t>Packaging:</a:t>
            </a:r>
            <a:r>
              <a:rPr lang="en-US" b="0" i="0" dirty="0">
                <a:solidFill>
                  <a:srgbClr val="000000"/>
                </a:solidFill>
                <a:effectLst/>
                <a:latin typeface="Times New Roman" panose="02020603050405020304" pitchFamily="18" charset="0"/>
                <a:cs typeface="Times New Roman" panose="02020603050405020304" pitchFamily="18" charset="0"/>
              </a:rPr>
              <a:t> We can select the </a:t>
            </a:r>
            <a:r>
              <a:rPr lang="en-US" b="1" i="0" dirty="0">
                <a:solidFill>
                  <a:srgbClr val="000000"/>
                </a:solidFill>
                <a:effectLst/>
                <a:latin typeface="Times New Roman" panose="02020603050405020304" pitchFamily="18" charset="0"/>
                <a:cs typeface="Times New Roman" panose="02020603050405020304" pitchFamily="18" charset="0"/>
              </a:rPr>
              <a:t>packing</a:t>
            </a:r>
            <a:r>
              <a:rPr lang="en-US" b="0" i="0" dirty="0">
                <a:solidFill>
                  <a:srgbClr val="000000"/>
                </a:solidFill>
                <a:effectLst/>
                <a:latin typeface="Times New Roman" panose="02020603050405020304" pitchFamily="18" charset="0"/>
                <a:cs typeface="Times New Roman" panose="02020603050405020304" pitchFamily="18" charset="0"/>
              </a:rPr>
              <a:t> of the project. We can choose either </a:t>
            </a:r>
            <a:r>
              <a:rPr lang="en-US" b="1" i="0" dirty="0">
                <a:solidFill>
                  <a:srgbClr val="000000"/>
                </a:solidFill>
                <a:effectLst/>
                <a:latin typeface="Times New Roman" panose="02020603050405020304" pitchFamily="18" charset="0"/>
                <a:cs typeface="Times New Roman" panose="02020603050405020304" pitchFamily="18" charset="0"/>
              </a:rPr>
              <a:t>Jar</a:t>
            </a:r>
            <a:r>
              <a:rPr lang="en-US" b="0" i="0" dirty="0">
                <a:solidFill>
                  <a:srgbClr val="000000"/>
                </a:solidFill>
                <a:effectLst/>
                <a:latin typeface="Times New Roman" panose="02020603050405020304" pitchFamily="18" charset="0"/>
                <a:cs typeface="Times New Roman" panose="02020603050405020304" pitchFamily="18" charset="0"/>
              </a:rPr>
              <a:t> or </a:t>
            </a:r>
            <a:r>
              <a:rPr lang="en-US" b="1" i="0" dirty="0">
                <a:solidFill>
                  <a:srgbClr val="000000"/>
                </a:solidFill>
                <a:effectLst/>
                <a:latin typeface="Times New Roman" panose="02020603050405020304" pitchFamily="18" charset="0"/>
                <a:cs typeface="Times New Roman" panose="02020603050405020304" pitchFamily="18" charset="0"/>
              </a:rPr>
              <a:t>War</a:t>
            </a:r>
            <a:r>
              <a:rPr lang="en-US" b="0" i="0" dirty="0">
                <a:solidFill>
                  <a:srgbClr val="000000"/>
                </a:solidFill>
                <a:effectLst/>
                <a:latin typeface="Times New Roman" panose="02020603050405020304" pitchFamily="18" charset="0"/>
                <a:cs typeface="Times New Roman" panose="02020603050405020304" pitchFamily="18" charset="0"/>
              </a:rPr>
              <a:t>.</a:t>
            </a:r>
          </a:p>
          <a:p>
            <a:pPr marL="457200" indent="-457200" algn="just">
              <a:buFont typeface="+mj-lt"/>
              <a:buAutoNum type="arabicParenR"/>
            </a:pPr>
            <a:r>
              <a:rPr lang="en-US" b="1" i="0" dirty="0">
                <a:solidFill>
                  <a:srgbClr val="000000"/>
                </a:solidFill>
                <a:effectLst/>
                <a:latin typeface="Times New Roman" panose="02020603050405020304" pitchFamily="18" charset="0"/>
                <a:cs typeface="Times New Roman" panose="02020603050405020304" pitchFamily="18" charset="0"/>
              </a:rPr>
              <a:t>Java:</a:t>
            </a:r>
            <a:r>
              <a:rPr lang="en-US" b="0" i="0" dirty="0">
                <a:solidFill>
                  <a:srgbClr val="000000"/>
                </a:solidFill>
                <a:effectLst/>
                <a:latin typeface="Times New Roman" panose="02020603050405020304" pitchFamily="18" charset="0"/>
                <a:cs typeface="Times New Roman" panose="02020603050405020304" pitchFamily="18" charset="0"/>
              </a:rPr>
              <a:t> We can select the </a:t>
            </a:r>
            <a:r>
              <a:rPr lang="en-US" b="1" i="0" dirty="0">
                <a:solidFill>
                  <a:srgbClr val="000000"/>
                </a:solidFill>
                <a:effectLst/>
                <a:latin typeface="Times New Roman" panose="02020603050405020304" pitchFamily="18" charset="0"/>
                <a:cs typeface="Times New Roman" panose="02020603050405020304" pitchFamily="18" charset="0"/>
              </a:rPr>
              <a:t>JVM</a:t>
            </a:r>
            <a:r>
              <a:rPr lang="en-US" b="0" i="0" dirty="0">
                <a:solidFill>
                  <a:srgbClr val="000000"/>
                </a:solidFill>
                <a:effectLst/>
                <a:latin typeface="Times New Roman" panose="02020603050405020304" pitchFamily="18" charset="0"/>
                <a:cs typeface="Times New Roman" panose="02020603050405020304" pitchFamily="18" charset="0"/>
              </a:rPr>
              <a:t> version which we want to use. We will use </a:t>
            </a:r>
            <a:r>
              <a:rPr lang="en-US" b="1" i="0" dirty="0">
                <a:solidFill>
                  <a:srgbClr val="000000"/>
                </a:solidFill>
                <a:effectLst/>
                <a:latin typeface="Times New Roman" panose="02020603050405020304" pitchFamily="18" charset="0"/>
                <a:cs typeface="Times New Roman" panose="02020603050405020304" pitchFamily="18" charset="0"/>
              </a:rPr>
              <a:t>Java 8</a:t>
            </a:r>
            <a:r>
              <a:rPr lang="en-US" b="0" i="0" dirty="0">
                <a:solidFill>
                  <a:srgbClr val="000000"/>
                </a:solidFill>
                <a:effectLst/>
                <a:latin typeface="Times New Roman" panose="02020603050405020304" pitchFamily="18" charset="0"/>
                <a:cs typeface="Times New Roman" panose="02020603050405020304" pitchFamily="18" charset="0"/>
              </a:rPr>
              <a:t> version throughout the tutorial.</a:t>
            </a:r>
          </a:p>
          <a:p>
            <a:pPr marL="457200" indent="-457200" algn="just">
              <a:buFont typeface="+mj-lt"/>
              <a:buAutoNum type="arabicParenR"/>
            </a:pPr>
            <a:r>
              <a:rPr lang="en-US" b="0" i="0" dirty="0">
                <a:solidFill>
                  <a:srgbClr val="333333"/>
                </a:solidFill>
                <a:effectLst/>
                <a:latin typeface="Times New Roman" panose="02020603050405020304" pitchFamily="18" charset="0"/>
                <a:cs typeface="Times New Roman" panose="02020603050405020304" pitchFamily="18" charset="0"/>
              </a:rPr>
              <a:t>There is a </a:t>
            </a:r>
            <a:r>
              <a:rPr lang="en-US" b="1" i="0" dirty="0">
                <a:solidFill>
                  <a:srgbClr val="333333"/>
                </a:solidFill>
                <a:effectLst/>
                <a:latin typeface="Times New Roman" panose="02020603050405020304" pitchFamily="18" charset="0"/>
                <a:cs typeface="Times New Roman" panose="02020603050405020304" pitchFamily="18" charset="0"/>
              </a:rPr>
              <a:t>Generate</a:t>
            </a:r>
            <a:r>
              <a:rPr lang="en-US" b="0" i="0" dirty="0">
                <a:solidFill>
                  <a:srgbClr val="333333"/>
                </a:solidFill>
                <a:effectLst/>
                <a:latin typeface="Times New Roman" panose="02020603050405020304" pitchFamily="18" charset="0"/>
                <a:cs typeface="Times New Roman" panose="02020603050405020304" pitchFamily="18" charset="0"/>
              </a:rPr>
              <a:t> button. When we click on the button, it starts packing the project and downloads the </a:t>
            </a:r>
            <a:r>
              <a:rPr lang="en-US" b="1" i="0" dirty="0">
                <a:solidFill>
                  <a:srgbClr val="333333"/>
                </a:solidFill>
                <a:effectLst/>
                <a:latin typeface="Times New Roman" panose="02020603050405020304" pitchFamily="18" charset="0"/>
                <a:cs typeface="Times New Roman" panose="02020603050405020304" pitchFamily="18" charset="0"/>
              </a:rPr>
              <a:t>Jar</a:t>
            </a:r>
            <a:r>
              <a:rPr lang="en-US" b="0" i="0" dirty="0">
                <a:solidFill>
                  <a:srgbClr val="333333"/>
                </a:solidFill>
                <a:effectLst/>
                <a:latin typeface="Times New Roman" panose="02020603050405020304" pitchFamily="18" charset="0"/>
                <a:cs typeface="Times New Roman" panose="02020603050405020304" pitchFamily="18" charset="0"/>
              </a:rPr>
              <a:t> or </a:t>
            </a:r>
            <a:r>
              <a:rPr lang="en-US" b="1" i="0" dirty="0">
                <a:solidFill>
                  <a:srgbClr val="333333"/>
                </a:solidFill>
                <a:effectLst/>
                <a:latin typeface="Times New Roman" panose="02020603050405020304" pitchFamily="18" charset="0"/>
                <a:cs typeface="Times New Roman" panose="02020603050405020304" pitchFamily="18" charset="0"/>
              </a:rPr>
              <a:t>War</a:t>
            </a:r>
            <a:r>
              <a:rPr lang="en-US" b="0" i="0" dirty="0">
                <a:solidFill>
                  <a:srgbClr val="333333"/>
                </a:solidFill>
                <a:effectLst/>
                <a:latin typeface="Times New Roman" panose="02020603050405020304" pitchFamily="18" charset="0"/>
                <a:cs typeface="Times New Roman" panose="02020603050405020304" pitchFamily="18" charset="0"/>
              </a:rPr>
              <a:t> file, which you have selected.</a:t>
            </a:r>
          </a:p>
          <a:p>
            <a:pPr marL="0" indent="0">
              <a:buNone/>
            </a:pPr>
            <a:endParaRPr lang="en-IN" dirty="0"/>
          </a:p>
        </p:txBody>
      </p:sp>
    </p:spTree>
    <p:extLst>
      <p:ext uri="{BB962C8B-B14F-4D97-AF65-F5344CB8AC3E}">
        <p14:creationId xmlns:p14="http://schemas.microsoft.com/office/powerpoint/2010/main" val="2765142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72BA94-437A-43E4-9079-24F0EB194ED4}"/>
              </a:ext>
            </a:extLst>
          </p:cNvPr>
          <p:cNvSpPr>
            <a:spLocks noGrp="1"/>
          </p:cNvSpPr>
          <p:nvPr>
            <p:ph sz="quarter" idx="13"/>
          </p:nvPr>
        </p:nvSpPr>
        <p:spPr>
          <a:xfrm>
            <a:off x="0" y="0"/>
            <a:ext cx="12192000" cy="6124575"/>
          </a:xfrm>
        </p:spPr>
        <p:txBody>
          <a:bodyPr/>
          <a:lstStyle/>
          <a:p>
            <a:pPr marL="0" indent="0" algn="just">
              <a:buNone/>
            </a:pPr>
            <a:r>
              <a:rPr lang="en-US" sz="2400" b="1" i="0" dirty="0">
                <a:solidFill>
                  <a:srgbClr val="610B38"/>
                </a:solidFill>
                <a:effectLst/>
                <a:latin typeface="Times New Roman" panose="02020603050405020304" pitchFamily="18" charset="0"/>
                <a:cs typeface="Times New Roman" panose="02020603050405020304" pitchFamily="18" charset="0"/>
              </a:rPr>
              <a:t>Creating a Spring Boot Project</a:t>
            </a:r>
          </a:p>
          <a:p>
            <a:pPr marL="0" indent="0" algn="just">
              <a:buNone/>
            </a:pPr>
            <a:r>
              <a:rPr lang="en-US" b="0" i="0" dirty="0">
                <a:solidFill>
                  <a:srgbClr val="333333"/>
                </a:solidFill>
                <a:effectLst/>
                <a:latin typeface="Times New Roman" panose="02020603050405020304" pitchFamily="18" charset="0"/>
                <a:cs typeface="Times New Roman" panose="02020603050405020304" pitchFamily="18" charset="0"/>
              </a:rPr>
              <a:t>  Following are the steps to create a simple Spring Boot Project.</a:t>
            </a:r>
          </a:p>
          <a:p>
            <a:pPr algn="just"/>
            <a:r>
              <a:rPr lang="en-US" b="1" i="0" dirty="0">
                <a:solidFill>
                  <a:srgbClr val="333333"/>
                </a:solidFill>
                <a:effectLst/>
                <a:latin typeface="Times New Roman" panose="02020603050405020304" pitchFamily="18" charset="0"/>
                <a:cs typeface="Times New Roman" panose="02020603050405020304" pitchFamily="18" charset="0"/>
              </a:rPr>
              <a:t>Step 1:</a:t>
            </a:r>
            <a:r>
              <a:rPr lang="en-US" b="0" i="0" dirty="0">
                <a:solidFill>
                  <a:srgbClr val="333333"/>
                </a:solidFill>
                <a:effectLst/>
                <a:latin typeface="Times New Roman" panose="02020603050405020304" pitchFamily="18" charset="0"/>
                <a:cs typeface="Times New Roman" panose="02020603050405020304" pitchFamily="18" charset="0"/>
              </a:rPr>
              <a:t> Open the Spring initializr </a:t>
            </a:r>
            <a:r>
              <a:rPr lang="en-US" b="0" i="0" u="none" strike="noStrike" dirty="0">
                <a:solidFill>
                  <a:srgbClr val="008000"/>
                </a:solidFill>
                <a:effectLst/>
                <a:latin typeface="Times New Roman" panose="02020603050405020304" pitchFamily="18" charset="0"/>
                <a:cs typeface="Times New Roman" panose="02020603050405020304" pitchFamily="18" charset="0"/>
                <a:hlinkClick r:id="rId2"/>
              </a:rPr>
              <a:t>https://start.spring.io</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r>
              <a:rPr lang="en-US" b="1" i="0" dirty="0">
                <a:solidFill>
                  <a:srgbClr val="333333"/>
                </a:solidFill>
                <a:effectLst/>
                <a:latin typeface="Times New Roman" panose="02020603050405020304" pitchFamily="18" charset="0"/>
                <a:cs typeface="Times New Roman" panose="02020603050405020304" pitchFamily="18" charset="0"/>
              </a:rPr>
              <a:t>Step 2:</a:t>
            </a:r>
            <a:r>
              <a:rPr lang="en-US" b="0" i="0" dirty="0">
                <a:solidFill>
                  <a:srgbClr val="333333"/>
                </a:solidFill>
                <a:effectLst/>
                <a:latin typeface="Times New Roman" panose="02020603050405020304" pitchFamily="18" charset="0"/>
                <a:cs typeface="Times New Roman" panose="02020603050405020304" pitchFamily="18" charset="0"/>
              </a:rPr>
              <a:t> Provide the </a:t>
            </a:r>
            <a:r>
              <a:rPr lang="en-US" b="1" i="0" dirty="0">
                <a:solidFill>
                  <a:srgbClr val="333333"/>
                </a:solidFill>
                <a:effectLst/>
                <a:latin typeface="Times New Roman" panose="02020603050405020304" pitchFamily="18" charset="0"/>
                <a:cs typeface="Times New Roman" panose="02020603050405020304" pitchFamily="18" charset="0"/>
              </a:rPr>
              <a:t>Group</a:t>
            </a:r>
            <a:r>
              <a:rPr lang="en-US" b="0" i="0" dirty="0">
                <a:solidFill>
                  <a:srgbClr val="333333"/>
                </a:solidFill>
                <a:effectLst/>
                <a:latin typeface="Times New Roman" panose="02020603050405020304" pitchFamily="18" charset="0"/>
                <a:cs typeface="Times New Roman" panose="02020603050405020304" pitchFamily="18" charset="0"/>
              </a:rPr>
              <a:t> and </a:t>
            </a:r>
            <a:r>
              <a:rPr lang="en-US" b="1" i="0" dirty="0">
                <a:solidFill>
                  <a:srgbClr val="333333"/>
                </a:solidFill>
                <a:effectLst/>
                <a:latin typeface="Times New Roman" panose="02020603050405020304" pitchFamily="18" charset="0"/>
                <a:cs typeface="Times New Roman" panose="02020603050405020304" pitchFamily="18" charset="0"/>
              </a:rPr>
              <a:t>Artifact</a:t>
            </a:r>
            <a:r>
              <a:rPr lang="en-US" b="0" i="0" dirty="0">
                <a:solidFill>
                  <a:srgbClr val="333333"/>
                </a:solidFill>
                <a:effectLst/>
                <a:latin typeface="Times New Roman" panose="02020603050405020304" pitchFamily="18" charset="0"/>
                <a:cs typeface="Times New Roman" panose="02020603050405020304" pitchFamily="18" charset="0"/>
              </a:rPr>
              <a:t> name. We have provided Group name </a:t>
            </a:r>
            <a:r>
              <a:rPr lang="en-US" b="1" i="0" dirty="0" err="1">
                <a:solidFill>
                  <a:srgbClr val="333333"/>
                </a:solidFill>
                <a:effectLst/>
                <a:latin typeface="Times New Roman" panose="02020603050405020304" pitchFamily="18" charset="0"/>
                <a:cs typeface="Times New Roman" panose="02020603050405020304" pitchFamily="18" charset="0"/>
              </a:rPr>
              <a:t>com.javatpoint</a:t>
            </a:r>
            <a:r>
              <a:rPr lang="en-US" b="0" i="0" dirty="0">
                <a:solidFill>
                  <a:srgbClr val="333333"/>
                </a:solidFill>
                <a:effectLst/>
                <a:latin typeface="Times New Roman" panose="02020603050405020304" pitchFamily="18" charset="0"/>
                <a:cs typeface="Times New Roman" panose="02020603050405020304" pitchFamily="18" charset="0"/>
              </a:rPr>
              <a:t> and Artifact </a:t>
            </a:r>
            <a:r>
              <a:rPr lang="en-US" b="1" i="0" dirty="0">
                <a:solidFill>
                  <a:srgbClr val="333333"/>
                </a:solidFill>
                <a:effectLst/>
                <a:latin typeface="Times New Roman" panose="02020603050405020304" pitchFamily="18" charset="0"/>
                <a:cs typeface="Times New Roman" panose="02020603050405020304" pitchFamily="18" charset="0"/>
              </a:rPr>
              <a:t>spring-boot-example</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r>
              <a:rPr lang="en-US" b="1" i="0" dirty="0">
                <a:solidFill>
                  <a:srgbClr val="333333"/>
                </a:solidFill>
                <a:effectLst/>
                <a:latin typeface="Times New Roman" panose="02020603050405020304" pitchFamily="18" charset="0"/>
                <a:cs typeface="Times New Roman" panose="02020603050405020304" pitchFamily="18" charset="0"/>
              </a:rPr>
              <a:t>Step 3:</a:t>
            </a:r>
            <a:r>
              <a:rPr lang="en-US" b="0" i="0" dirty="0">
                <a:solidFill>
                  <a:srgbClr val="333333"/>
                </a:solidFill>
                <a:effectLst/>
                <a:latin typeface="Times New Roman" panose="02020603050405020304" pitchFamily="18" charset="0"/>
                <a:cs typeface="Times New Roman" panose="02020603050405020304" pitchFamily="18" charset="0"/>
              </a:rPr>
              <a:t> Now click on the </a:t>
            </a:r>
            <a:r>
              <a:rPr lang="en-US" b="1" i="0" dirty="0">
                <a:solidFill>
                  <a:srgbClr val="333333"/>
                </a:solidFill>
                <a:effectLst/>
                <a:latin typeface="Times New Roman" panose="02020603050405020304" pitchFamily="18" charset="0"/>
                <a:cs typeface="Times New Roman" panose="02020603050405020304" pitchFamily="18" charset="0"/>
              </a:rPr>
              <a:t>Generate</a:t>
            </a:r>
            <a:r>
              <a:rPr lang="en-US" b="0" i="0" dirty="0">
                <a:solidFill>
                  <a:srgbClr val="333333"/>
                </a:solidFill>
                <a:effectLst/>
                <a:latin typeface="Times New Roman" panose="02020603050405020304" pitchFamily="18" charset="0"/>
                <a:cs typeface="Times New Roman" panose="02020603050405020304" pitchFamily="18" charset="0"/>
              </a:rPr>
              <a:t> button.</a:t>
            </a:r>
          </a:p>
          <a:p>
            <a:pPr marL="0" indent="0">
              <a:buNone/>
            </a:pPr>
            <a:endParaRPr lang="en-IN" dirty="0"/>
          </a:p>
        </p:txBody>
      </p:sp>
    </p:spTree>
    <p:extLst>
      <p:ext uri="{BB962C8B-B14F-4D97-AF65-F5344CB8AC3E}">
        <p14:creationId xmlns:p14="http://schemas.microsoft.com/office/powerpoint/2010/main" val="296387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D9BC3C-2395-45AB-B449-FAAC2C9DB5D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62979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63C1E5-84F8-45A2-9513-8379F2ACCDEF}"/>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Straight Arrow Connector 4">
            <a:extLst>
              <a:ext uri="{FF2B5EF4-FFF2-40B4-BE49-F238E27FC236}">
                <a16:creationId xmlns:a16="http://schemas.microsoft.com/office/drawing/2014/main" id="{4ADFC820-5CDE-4CFE-AFC8-FB6FC5CC9EF5}"/>
              </a:ext>
            </a:extLst>
          </p:cNvPr>
          <p:cNvCxnSpPr/>
          <p:nvPr/>
        </p:nvCxnSpPr>
        <p:spPr>
          <a:xfrm flipV="1">
            <a:off x="1247775" y="5781675"/>
            <a:ext cx="1752600" cy="1143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09CD2C3A-5975-4783-9D05-774C2B8F9F1E}"/>
              </a:ext>
            </a:extLst>
          </p:cNvPr>
          <p:cNvCxnSpPr/>
          <p:nvPr/>
        </p:nvCxnSpPr>
        <p:spPr>
          <a:xfrm flipH="1">
            <a:off x="2200275" y="6581775"/>
            <a:ext cx="296227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70653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C6618-AD9C-41CC-A735-93CC055EF5F3}"/>
              </a:ext>
            </a:extLst>
          </p:cNvPr>
          <p:cNvPicPr>
            <a:picLocks noChangeAspect="1"/>
          </p:cNvPicPr>
          <p:nvPr/>
        </p:nvPicPr>
        <p:blipFill>
          <a:blip r:embed="rId2"/>
          <a:stretch>
            <a:fillRect/>
          </a:stretch>
        </p:blipFill>
        <p:spPr>
          <a:xfrm>
            <a:off x="228600" y="-152400"/>
            <a:ext cx="12192000" cy="6757845"/>
          </a:xfrm>
          <a:prstGeom prst="rect">
            <a:avLst/>
          </a:prstGeom>
          <a:ln w="228600" cap="sq" cmpd="thickThin">
            <a:solidFill>
              <a:srgbClr val="000000"/>
            </a:solidFill>
            <a:prstDash val="solid"/>
            <a:miter lim="800000"/>
          </a:ln>
          <a:effectLst>
            <a:innerShdw blurRad="76200">
              <a:srgbClr val="000000"/>
            </a:innerShdw>
          </a:effectLst>
        </p:spPr>
      </p:pic>
      <p:cxnSp>
        <p:nvCxnSpPr>
          <p:cNvPr id="5" name="Straight Arrow Connector 4">
            <a:extLst>
              <a:ext uri="{FF2B5EF4-FFF2-40B4-BE49-F238E27FC236}">
                <a16:creationId xmlns:a16="http://schemas.microsoft.com/office/drawing/2014/main" id="{7B64A447-3AC5-41A9-A90C-6F0716308712}"/>
              </a:ext>
            </a:extLst>
          </p:cNvPr>
          <p:cNvCxnSpPr/>
          <p:nvPr/>
        </p:nvCxnSpPr>
        <p:spPr>
          <a:xfrm>
            <a:off x="6324600" y="197167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E283F7E-F7EB-409A-AE7D-11A48CD195D7}"/>
              </a:ext>
            </a:extLst>
          </p:cNvPr>
          <p:cNvCxnSpPr/>
          <p:nvPr/>
        </p:nvCxnSpPr>
        <p:spPr>
          <a:xfrm flipH="1" flipV="1">
            <a:off x="6096000" y="2457450"/>
            <a:ext cx="1181100" cy="971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9428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CC217D-859A-421E-94C8-E644E69DA5F7}"/>
              </a:ext>
            </a:extLst>
          </p:cNvPr>
          <p:cNvSpPr>
            <a:spLocks noGrp="1"/>
          </p:cNvSpPr>
          <p:nvPr>
            <p:ph sz="quarter" idx="13"/>
          </p:nvPr>
        </p:nvSpPr>
        <p:spPr>
          <a:xfrm>
            <a:off x="0" y="0"/>
            <a:ext cx="12192000" cy="6115050"/>
          </a:xfrm>
        </p:spPr>
        <p:txBody>
          <a:bodyPr>
            <a:normAutofit/>
          </a:bodyPr>
          <a:lstStyle/>
          <a:p>
            <a:pPr marL="0" indent="0">
              <a:buNone/>
            </a:pPr>
            <a:r>
              <a:rPr lang="en-US" sz="2800" b="1" i="0" dirty="0">
                <a:solidFill>
                  <a:srgbClr val="002060"/>
                </a:solidFill>
                <a:effectLst/>
                <a:latin typeface="Times New Roman" panose="02020603050405020304" pitchFamily="18" charset="0"/>
                <a:cs typeface="Times New Roman" panose="02020603050405020304" pitchFamily="18" charset="0"/>
              </a:rPr>
              <a:t>Spring:</a:t>
            </a:r>
          </a:p>
          <a:p>
            <a:pPr marL="0" indent="0">
              <a:buNone/>
            </a:pPr>
            <a:r>
              <a:rPr lang="en-US" sz="2000" b="0" i="0" dirty="0">
                <a:solidFill>
                  <a:srgbClr val="202124"/>
                </a:solidFill>
                <a:effectLst/>
                <a:latin typeface="Times New Roman" panose="02020603050405020304" pitchFamily="18" charset="0"/>
                <a:cs typeface="Times New Roman" panose="02020603050405020304" pitchFamily="18" charset="0"/>
              </a:rPr>
              <a:t>The Spring Framework (Spring) is </a:t>
            </a:r>
            <a:r>
              <a:rPr lang="en-US" sz="2000" b="1" i="0" dirty="0">
                <a:solidFill>
                  <a:srgbClr val="202124"/>
                </a:solidFill>
                <a:effectLst/>
                <a:latin typeface="Times New Roman" panose="02020603050405020304" pitchFamily="18" charset="0"/>
                <a:cs typeface="Times New Roman" panose="02020603050405020304" pitchFamily="18" charset="0"/>
              </a:rPr>
              <a:t>an open-source application framework</a:t>
            </a:r>
            <a:r>
              <a:rPr lang="en-US" sz="2000" b="0" i="0" dirty="0">
                <a:solidFill>
                  <a:srgbClr val="202124"/>
                </a:solidFill>
                <a:effectLst/>
                <a:latin typeface="Times New Roman" panose="02020603050405020304" pitchFamily="18" charset="0"/>
                <a:cs typeface="Times New Roman" panose="02020603050405020304" pitchFamily="18" charset="0"/>
              </a:rPr>
              <a:t> that provides infrastructure support for developing Java applications. One of the most popular Java Enterprise Edition (Java EE) frameworks, Spring helps developers create high performing applications using plain old Java objects (POJOs).</a:t>
            </a:r>
            <a:endParaRPr lang="en-US" sz="2400" b="1" i="0" dirty="0">
              <a:solidFill>
                <a:srgbClr val="002060"/>
              </a:solidFill>
              <a:effectLst/>
              <a:latin typeface="Times New Roman" panose="02020603050405020304" pitchFamily="18" charset="0"/>
              <a:cs typeface="Times New Roman" panose="02020603050405020304" pitchFamily="18" charset="0"/>
            </a:endParaRPr>
          </a:p>
          <a:p>
            <a:pPr marL="0" indent="0">
              <a:buNone/>
            </a:pPr>
            <a:r>
              <a:rPr lang="en-US" sz="2400" b="1" i="0" dirty="0">
                <a:solidFill>
                  <a:srgbClr val="002060"/>
                </a:solidFill>
                <a:effectLst/>
                <a:latin typeface="Times New Roman" panose="02020603050405020304" pitchFamily="18" charset="0"/>
                <a:cs typeface="Times New Roman" panose="02020603050405020304" pitchFamily="18" charset="0"/>
              </a:rPr>
              <a:t>Spring Boot:</a:t>
            </a:r>
          </a:p>
          <a:p>
            <a:pPr>
              <a:buFont typeface="Wingdings" panose="05000000000000000000" pitchFamily="2" charset="2"/>
              <a:buChar char="v"/>
            </a:pPr>
            <a:r>
              <a:rPr lang="en-US" b="0" i="0" dirty="0">
                <a:solidFill>
                  <a:srgbClr val="212529"/>
                </a:solidFill>
                <a:effectLst/>
                <a:latin typeface="Times New Roman" panose="02020603050405020304" pitchFamily="18" charset="0"/>
                <a:cs typeface="Times New Roman" panose="02020603050405020304" pitchFamily="18" charset="0"/>
              </a:rPr>
              <a:t>Spring boot is a light-weight framework that is majorly used to write  microservices in Java.</a:t>
            </a:r>
          </a:p>
          <a:p>
            <a:pPr>
              <a:buFont typeface="Wingdings" panose="05000000000000000000" pitchFamily="2" charset="2"/>
              <a:buChar char="v"/>
            </a:pPr>
            <a:r>
              <a:rPr lang="en-US" b="0" i="0" dirty="0">
                <a:solidFill>
                  <a:srgbClr val="212529"/>
                </a:solidFill>
                <a:effectLst/>
                <a:latin typeface="Times New Roman" panose="02020603050405020304" pitchFamily="18" charset="0"/>
                <a:cs typeface="Times New Roman" panose="02020603050405020304" pitchFamily="18" charset="0"/>
              </a:rPr>
              <a:t>Spring boot was developed by the </a:t>
            </a:r>
            <a:r>
              <a:rPr lang="en-US" b="1" i="0" dirty="0">
                <a:solidFill>
                  <a:srgbClr val="212529"/>
                </a:solidFill>
                <a:effectLst/>
                <a:latin typeface="Times New Roman" panose="02020603050405020304" pitchFamily="18" charset="0"/>
                <a:cs typeface="Times New Roman" panose="02020603050405020304" pitchFamily="18" charset="0"/>
              </a:rPr>
              <a:t>PIVOTAL </a:t>
            </a:r>
            <a:r>
              <a:rPr lang="en-US" b="0" i="0" dirty="0">
                <a:solidFill>
                  <a:srgbClr val="212529"/>
                </a:solidFill>
                <a:effectLst/>
                <a:latin typeface="Times New Roman" panose="02020603050405020304" pitchFamily="18" charset="0"/>
                <a:cs typeface="Times New Roman" panose="02020603050405020304" pitchFamily="18" charset="0"/>
              </a:rPr>
              <a:t>team.</a:t>
            </a:r>
            <a:endParaRPr lang="en-US" dirty="0">
              <a:solidFill>
                <a:srgbClr val="212529"/>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Spring Boot is a project that is built on the top of the Spring Framework. It provides an easier and faster way to set up, configure, and run both simple and web-based applications.</a:t>
            </a:r>
            <a:endParaRPr lang="en-US" b="0" i="0" dirty="0">
              <a:solidFill>
                <a:srgbClr val="212529"/>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It is a Spring module that provides the </a:t>
            </a:r>
            <a:r>
              <a:rPr lang="en-US" b="1" i="0" dirty="0">
                <a:solidFill>
                  <a:srgbClr val="333333"/>
                </a:solidFill>
                <a:effectLst/>
                <a:latin typeface="Times New Roman" panose="02020603050405020304" pitchFamily="18" charset="0"/>
                <a:cs typeface="Times New Roman" panose="02020603050405020304" pitchFamily="18" charset="0"/>
              </a:rPr>
              <a:t>RAD (</a:t>
            </a:r>
            <a:r>
              <a:rPr lang="en-US" b="1" i="1" dirty="0">
                <a:solidFill>
                  <a:srgbClr val="333333"/>
                </a:solidFill>
                <a:effectLst/>
                <a:latin typeface="Times New Roman" panose="02020603050405020304" pitchFamily="18" charset="0"/>
                <a:cs typeface="Times New Roman" panose="02020603050405020304" pitchFamily="18" charset="0"/>
              </a:rPr>
              <a:t>Rapid Application Development</a:t>
            </a:r>
            <a:r>
              <a:rPr lang="en-US" b="1" i="0" dirty="0">
                <a:solidFill>
                  <a:srgbClr val="333333"/>
                </a:solidFill>
                <a:effectLst/>
                <a:latin typeface="Times New Roman" panose="02020603050405020304" pitchFamily="18" charset="0"/>
                <a:cs typeface="Times New Roman" panose="02020603050405020304" pitchFamily="18" charset="0"/>
              </a:rPr>
              <a:t>)</a:t>
            </a:r>
            <a:r>
              <a:rPr lang="en-US" b="0" i="0" dirty="0">
                <a:solidFill>
                  <a:srgbClr val="333333"/>
                </a:solidFill>
                <a:effectLst/>
                <a:latin typeface="Times New Roman" panose="02020603050405020304" pitchFamily="18" charset="0"/>
                <a:cs typeface="Times New Roman" panose="02020603050405020304" pitchFamily="18" charset="0"/>
              </a:rPr>
              <a:t> feature to the Spring Framework.</a:t>
            </a:r>
          </a:p>
          <a:p>
            <a:pPr>
              <a:buFont typeface="Wingdings" panose="05000000000000000000" pitchFamily="2" charset="2"/>
              <a:buChar char="v"/>
            </a:pPr>
            <a:r>
              <a:rPr lang="en-US" b="0" i="0" dirty="0">
                <a:solidFill>
                  <a:srgbClr val="333333"/>
                </a:solidFill>
                <a:effectLst/>
                <a:latin typeface="Times New Roman" panose="02020603050405020304" pitchFamily="18" charset="0"/>
                <a:cs typeface="Times New Roman" panose="02020603050405020304" pitchFamily="18" charset="0"/>
              </a:rPr>
              <a:t> It is used to create a stand-alone Spring-based application that you can just run because it needs minimal Spring configuration.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14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92B385-CD8F-4F41-BBEE-9536B3422106}"/>
              </a:ext>
            </a:extLst>
          </p:cNvPr>
          <p:cNvPicPr>
            <a:picLocks noChangeAspect="1"/>
          </p:cNvPicPr>
          <p:nvPr/>
        </p:nvPicPr>
        <p:blipFill>
          <a:blip r:embed="rId2"/>
          <a:stretch>
            <a:fillRect/>
          </a:stretch>
        </p:blipFill>
        <p:spPr>
          <a:xfrm>
            <a:off x="-1" y="-66675"/>
            <a:ext cx="12296775" cy="7010400"/>
          </a:xfrm>
          <a:prstGeom prst="rect">
            <a:avLst/>
          </a:prstGeom>
          <a:ln w="228600" cap="sq" cmpd="thickThin">
            <a:solidFill>
              <a:srgbClr val="000000"/>
            </a:solidFill>
            <a:prstDash val="solid"/>
            <a:miter lim="800000"/>
          </a:ln>
          <a:effectLst>
            <a:innerShdw blurRad="76200">
              <a:srgbClr val="000000"/>
            </a:innerShdw>
          </a:effectLst>
        </p:spPr>
      </p:pic>
      <p:cxnSp>
        <p:nvCxnSpPr>
          <p:cNvPr id="5" name="Straight Arrow Connector 4">
            <a:extLst>
              <a:ext uri="{FF2B5EF4-FFF2-40B4-BE49-F238E27FC236}">
                <a16:creationId xmlns:a16="http://schemas.microsoft.com/office/drawing/2014/main" id="{0910FF7E-06E9-45F6-8756-E5118294E954}"/>
              </a:ext>
            </a:extLst>
          </p:cNvPr>
          <p:cNvCxnSpPr/>
          <p:nvPr/>
        </p:nvCxnSpPr>
        <p:spPr>
          <a:xfrm>
            <a:off x="8610600" y="5219700"/>
            <a:ext cx="923925" cy="11715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8890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8C2DA-806E-413B-8D65-A821E2E17BD5}"/>
              </a:ext>
            </a:extLst>
          </p:cNvPr>
          <p:cNvPicPr>
            <a:picLocks noChangeAspect="1"/>
          </p:cNvPicPr>
          <p:nvPr/>
        </p:nvPicPr>
        <p:blipFill>
          <a:blip r:embed="rId2"/>
          <a:stretch>
            <a:fillRect/>
          </a:stretch>
        </p:blipFill>
        <p:spPr>
          <a:xfrm>
            <a:off x="0" y="-66675"/>
            <a:ext cx="12192000" cy="6645667"/>
          </a:xfrm>
          <a:prstGeom prst="rect">
            <a:avLst/>
          </a:prstGeom>
          <a:ln w="228600" cap="sq" cmpd="thickThin">
            <a:solidFill>
              <a:srgbClr val="000000"/>
            </a:solidFill>
            <a:prstDash val="solid"/>
            <a:miter lim="800000"/>
          </a:ln>
          <a:effectLst>
            <a:innerShdw blurRad="76200">
              <a:srgbClr val="000000"/>
            </a:innerShdw>
          </a:effectLst>
        </p:spPr>
      </p:pic>
      <p:cxnSp>
        <p:nvCxnSpPr>
          <p:cNvPr id="8" name="Straight Arrow Connector 7">
            <a:extLst>
              <a:ext uri="{FF2B5EF4-FFF2-40B4-BE49-F238E27FC236}">
                <a16:creationId xmlns:a16="http://schemas.microsoft.com/office/drawing/2014/main" id="{93F06148-213D-42B4-9523-31149E1B00E1}"/>
              </a:ext>
            </a:extLst>
          </p:cNvPr>
          <p:cNvCxnSpPr/>
          <p:nvPr/>
        </p:nvCxnSpPr>
        <p:spPr>
          <a:xfrm flipH="1" flipV="1">
            <a:off x="5991225" y="3019425"/>
            <a:ext cx="1619250" cy="12573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1539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A28E4-E610-496D-AC6D-5B9365CA6BFA}"/>
              </a:ext>
            </a:extLst>
          </p:cNvPr>
          <p:cNvPicPr>
            <a:picLocks noChangeAspect="1"/>
          </p:cNvPicPr>
          <p:nvPr/>
        </p:nvPicPr>
        <p:blipFill>
          <a:blip r:embed="rId2"/>
          <a:stretch>
            <a:fillRect/>
          </a:stretch>
        </p:blipFill>
        <p:spPr>
          <a:xfrm>
            <a:off x="0" y="0"/>
            <a:ext cx="12192000" cy="6746823"/>
          </a:xfrm>
          <a:prstGeom prst="rect">
            <a:avLst/>
          </a:prstGeom>
          <a:ln w="228600" cap="sq" cmpd="thickThin">
            <a:solidFill>
              <a:srgbClr val="000000"/>
            </a:solidFill>
            <a:prstDash val="solid"/>
            <a:miter lim="800000"/>
          </a:ln>
          <a:effectLst>
            <a:innerShdw blurRad="76200">
              <a:srgbClr val="000000"/>
            </a:innerShdw>
          </a:effectLst>
        </p:spPr>
      </p:pic>
      <p:cxnSp>
        <p:nvCxnSpPr>
          <p:cNvPr id="5" name="Straight Arrow Connector 4">
            <a:extLst>
              <a:ext uri="{FF2B5EF4-FFF2-40B4-BE49-F238E27FC236}">
                <a16:creationId xmlns:a16="http://schemas.microsoft.com/office/drawing/2014/main" id="{77908393-5A0D-490A-ABEF-3E9D7E3E5D32}"/>
              </a:ext>
            </a:extLst>
          </p:cNvPr>
          <p:cNvCxnSpPr/>
          <p:nvPr/>
        </p:nvCxnSpPr>
        <p:spPr>
          <a:xfrm flipH="1" flipV="1">
            <a:off x="7810500" y="1781175"/>
            <a:ext cx="781050" cy="13906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FA12DABE-9490-4F19-9F41-9CC57CC93D46}"/>
              </a:ext>
            </a:extLst>
          </p:cNvPr>
          <p:cNvCxnSpPr/>
          <p:nvPr/>
        </p:nvCxnSpPr>
        <p:spPr>
          <a:xfrm flipV="1">
            <a:off x="4581525" y="990600"/>
            <a:ext cx="285750" cy="14859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8540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1F4BC-F131-4B08-AF71-159BC05ECDE6}"/>
              </a:ext>
            </a:extLst>
          </p:cNvPr>
          <p:cNvPicPr>
            <a:picLocks noChangeAspect="1"/>
          </p:cNvPicPr>
          <p:nvPr/>
        </p:nvPicPr>
        <p:blipFill>
          <a:blip r:embed="rId2"/>
          <a:stretch>
            <a:fillRect/>
          </a:stretch>
        </p:blipFill>
        <p:spPr>
          <a:xfrm>
            <a:off x="0" y="159838"/>
            <a:ext cx="12192000" cy="6698161"/>
          </a:xfrm>
          <a:prstGeom prst="rect">
            <a:avLst/>
          </a:prstGeom>
          <a:ln w="228600" cap="sq" cmpd="thickThin">
            <a:solidFill>
              <a:srgbClr val="000000"/>
            </a:solidFill>
            <a:prstDash val="solid"/>
            <a:miter lim="800000"/>
          </a:ln>
          <a:effectLst>
            <a:innerShdw blurRad="76200">
              <a:srgbClr val="000000"/>
            </a:innerShdw>
          </a:effectLst>
        </p:spPr>
      </p:pic>
      <p:cxnSp>
        <p:nvCxnSpPr>
          <p:cNvPr id="5" name="Straight Arrow Connector 4">
            <a:extLst>
              <a:ext uri="{FF2B5EF4-FFF2-40B4-BE49-F238E27FC236}">
                <a16:creationId xmlns:a16="http://schemas.microsoft.com/office/drawing/2014/main" id="{0FEDD347-67CD-428A-AC10-FABE775E97DC}"/>
              </a:ext>
            </a:extLst>
          </p:cNvPr>
          <p:cNvCxnSpPr/>
          <p:nvPr/>
        </p:nvCxnSpPr>
        <p:spPr>
          <a:xfrm flipH="1" flipV="1">
            <a:off x="7705725" y="1276350"/>
            <a:ext cx="1247775" cy="17811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7949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5FDF5-9042-496D-AD68-8A0A3B207A76}"/>
              </a:ext>
            </a:extLst>
          </p:cNvPr>
          <p:cNvPicPr>
            <a:picLocks noChangeAspect="1"/>
          </p:cNvPicPr>
          <p:nvPr/>
        </p:nvPicPr>
        <p:blipFill>
          <a:blip r:embed="rId2"/>
          <a:stretch>
            <a:fillRect/>
          </a:stretch>
        </p:blipFill>
        <p:spPr>
          <a:xfrm>
            <a:off x="0" y="0"/>
            <a:ext cx="12191999" cy="6858000"/>
          </a:xfrm>
          <a:prstGeom prst="rect">
            <a:avLst/>
          </a:prstGeom>
          <a:ln w="228600" cap="sq" cmpd="thickThin">
            <a:solidFill>
              <a:srgbClr val="000000"/>
            </a:solidFill>
            <a:prstDash val="solid"/>
            <a:miter lim="800000"/>
          </a:ln>
          <a:effectLst>
            <a:innerShdw blurRad="76200">
              <a:srgbClr val="000000"/>
            </a:innerShdw>
          </a:effectLst>
        </p:spPr>
      </p:pic>
      <p:cxnSp>
        <p:nvCxnSpPr>
          <p:cNvPr id="5" name="Straight Arrow Connector 4">
            <a:extLst>
              <a:ext uri="{FF2B5EF4-FFF2-40B4-BE49-F238E27FC236}">
                <a16:creationId xmlns:a16="http://schemas.microsoft.com/office/drawing/2014/main" id="{E9CDD756-C9A0-403C-B462-EF2C0C943FF8}"/>
              </a:ext>
            </a:extLst>
          </p:cNvPr>
          <p:cNvCxnSpPr/>
          <p:nvPr/>
        </p:nvCxnSpPr>
        <p:spPr>
          <a:xfrm flipH="1">
            <a:off x="9305925" y="5505450"/>
            <a:ext cx="23050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2346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3D1AB2-0D29-4286-A2D4-FF194B9963EC}"/>
              </a:ext>
            </a:extLst>
          </p:cNvPr>
          <p:cNvPicPr>
            <a:picLocks noChangeAspect="1"/>
          </p:cNvPicPr>
          <p:nvPr/>
        </p:nvPicPr>
        <p:blipFill>
          <a:blip r:embed="rId2"/>
          <a:stretch>
            <a:fillRect/>
          </a:stretch>
        </p:blipFill>
        <p:spPr>
          <a:xfrm>
            <a:off x="14542" y="0"/>
            <a:ext cx="12162916" cy="68580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8338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36B06-5D99-4378-B27E-1368307777B3}"/>
              </a:ext>
            </a:extLst>
          </p:cNvPr>
          <p:cNvPicPr>
            <a:picLocks noChangeAspect="1"/>
          </p:cNvPicPr>
          <p:nvPr/>
        </p:nvPicPr>
        <p:blipFill>
          <a:blip r:embed="rId2"/>
          <a:stretch>
            <a:fillRect/>
          </a:stretch>
        </p:blipFill>
        <p:spPr>
          <a:xfrm>
            <a:off x="0" y="264694"/>
            <a:ext cx="12192000" cy="6593306"/>
          </a:xfrm>
          <a:prstGeom prst="rect">
            <a:avLst/>
          </a:prstGeom>
        </p:spPr>
      </p:pic>
    </p:spTree>
    <p:extLst>
      <p:ext uri="{BB962C8B-B14F-4D97-AF65-F5344CB8AC3E}">
        <p14:creationId xmlns:p14="http://schemas.microsoft.com/office/powerpoint/2010/main" val="181250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6CBF3-FEE8-4198-80B8-2B64292764EB}"/>
              </a:ext>
            </a:extLst>
          </p:cNvPr>
          <p:cNvPicPr>
            <a:picLocks noChangeAspect="1"/>
          </p:cNvPicPr>
          <p:nvPr/>
        </p:nvPicPr>
        <p:blipFill>
          <a:blip r:embed="rId2"/>
          <a:stretch>
            <a:fillRect/>
          </a:stretch>
        </p:blipFill>
        <p:spPr>
          <a:xfrm>
            <a:off x="0" y="288024"/>
            <a:ext cx="12192000" cy="6569976"/>
          </a:xfrm>
          <a:prstGeom prst="rect">
            <a:avLst/>
          </a:prstGeom>
        </p:spPr>
      </p:pic>
    </p:spTree>
    <p:extLst>
      <p:ext uri="{BB962C8B-B14F-4D97-AF65-F5344CB8AC3E}">
        <p14:creationId xmlns:p14="http://schemas.microsoft.com/office/powerpoint/2010/main" val="1600264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C5DBA-9D09-40DE-864B-5B73000ECF0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16223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change base path for swagger 2.0 · Issue #1443 · springfox/springfox  · GitHub">
            <a:extLst>
              <a:ext uri="{FF2B5EF4-FFF2-40B4-BE49-F238E27FC236}">
                <a16:creationId xmlns:a16="http://schemas.microsoft.com/office/drawing/2014/main" id="{54239312-0BD1-4627-9A5F-626ED816E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2192000" cy="681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28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117A9-DC0A-4E34-8536-41501487874F}"/>
              </a:ext>
            </a:extLst>
          </p:cNvPr>
          <p:cNvSpPr>
            <a:spLocks noGrp="1"/>
          </p:cNvSpPr>
          <p:nvPr>
            <p:ph sz="quarter" idx="13"/>
          </p:nvPr>
        </p:nvSpPr>
        <p:spPr>
          <a:xfrm>
            <a:off x="223838" y="276224"/>
            <a:ext cx="11744324" cy="5591175"/>
          </a:xfrm>
        </p:spPr>
        <p:txBody>
          <a:bodyPr/>
          <a:lstStyle/>
          <a:p>
            <a:pPr marL="0" indent="0">
              <a:buNone/>
            </a:pPr>
            <a:r>
              <a:rPr lang="en-IN" b="1" dirty="0">
                <a:solidFill>
                  <a:srgbClr val="C00000"/>
                </a:solidFill>
                <a:latin typeface="Times New Roman" panose="02020603050405020304" pitchFamily="18" charset="0"/>
                <a:cs typeface="Times New Roman" panose="02020603050405020304" pitchFamily="18" charset="0"/>
              </a:rPr>
              <a:t>RAD:</a:t>
            </a:r>
          </a:p>
          <a:p>
            <a:r>
              <a:rPr lang="en-US" b="0" i="0" dirty="0">
                <a:solidFill>
                  <a:srgbClr val="363A41"/>
                </a:solidFill>
                <a:effectLst/>
                <a:latin typeface="Times New Roman" panose="02020603050405020304" pitchFamily="18" charset="0"/>
                <a:cs typeface="Times New Roman" panose="02020603050405020304" pitchFamily="18" charset="0"/>
              </a:rPr>
              <a:t>Rapid Application Development (RAD) is a form of agile software development methodology that prioritizes rapid prototype releases and iterations.</a:t>
            </a:r>
          </a:p>
          <a:p>
            <a:r>
              <a:rPr lang="en-US" b="0" i="0" dirty="0">
                <a:solidFill>
                  <a:srgbClr val="363A41"/>
                </a:solidFill>
                <a:effectLst/>
                <a:latin typeface="Times New Roman" panose="02020603050405020304" pitchFamily="18" charset="0"/>
                <a:cs typeface="Times New Roman" panose="02020603050405020304" pitchFamily="18" charset="0"/>
              </a:rPr>
              <a:t> Unlike the Waterfall method, RAD emphasizes the use of software and user feedback over strict planning and requirements recording.</a:t>
            </a:r>
            <a:endParaRPr lang="en-IN" dirty="0">
              <a:latin typeface="Times New Roman" panose="02020603050405020304" pitchFamily="18" charset="0"/>
              <a:cs typeface="Times New Roman" panose="02020603050405020304" pitchFamily="18" charset="0"/>
            </a:endParaRPr>
          </a:p>
        </p:txBody>
      </p:sp>
      <p:pic>
        <p:nvPicPr>
          <p:cNvPr id="2050" name="Picture 2" descr="Phases or steps in RAD">
            <a:extLst>
              <a:ext uri="{FF2B5EF4-FFF2-40B4-BE49-F238E27FC236}">
                <a16:creationId xmlns:a16="http://schemas.microsoft.com/office/drawing/2014/main" id="{065A005F-846A-413B-8CD2-ED4165BA3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638425"/>
            <a:ext cx="5229225" cy="293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97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tting up Swagger with Spring Boot Application">
            <a:extLst>
              <a:ext uri="{FF2B5EF4-FFF2-40B4-BE49-F238E27FC236}">
                <a16:creationId xmlns:a16="http://schemas.microsoft.com/office/drawing/2014/main" id="{F81B9B91-0803-4020-B0BF-BE8E28EA0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36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824B6-0217-461B-9730-42358873728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71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Thank You Design For Presentation Template">
            <a:extLst>
              <a:ext uri="{FF2B5EF4-FFF2-40B4-BE49-F238E27FC236}">
                <a16:creationId xmlns:a16="http://schemas.microsoft.com/office/drawing/2014/main" id="{1CE6A748-E1EC-4C02-87D7-09CD65A90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036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8A3C2E-64CE-49B8-A349-522E4DAB2AE0}"/>
              </a:ext>
            </a:extLst>
          </p:cNvPr>
          <p:cNvSpPr>
            <a:spLocks noGrp="1"/>
          </p:cNvSpPr>
          <p:nvPr>
            <p:ph sz="quarter" idx="13"/>
          </p:nvPr>
        </p:nvSpPr>
        <p:spPr>
          <a:xfrm>
            <a:off x="0" y="0"/>
            <a:ext cx="12192000" cy="6162675"/>
          </a:xfrm>
        </p:spPr>
        <p:txBody>
          <a:bodyPr>
            <a:normAutofit/>
          </a:bodyPr>
          <a:lstStyle/>
          <a:p>
            <a:pPr marL="0" indent="0">
              <a:buNone/>
            </a:pPr>
            <a:r>
              <a:rPr lang="en-US" sz="2400" b="1" i="0" dirty="0">
                <a:solidFill>
                  <a:srgbClr val="C00000"/>
                </a:solidFill>
                <a:effectLst/>
                <a:latin typeface="Times New Roman" panose="02020603050405020304" pitchFamily="18" charset="0"/>
                <a:cs typeface="Times New Roman" panose="02020603050405020304" pitchFamily="18" charset="0"/>
              </a:rPr>
              <a:t>             Spring Boot:</a:t>
            </a:r>
          </a:p>
          <a:p>
            <a:pPr marL="0" indent="0">
              <a:buNone/>
            </a:pPr>
            <a:endParaRPr lang="en-US" sz="2400" b="1"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2400" b="1" i="0" dirty="0">
              <a:solidFill>
                <a:srgbClr val="C00000"/>
              </a:solidFill>
              <a:effectLst/>
              <a:latin typeface="Times New Roman" panose="02020603050405020304" pitchFamily="18" charset="0"/>
              <a:cs typeface="Times New Roman" panose="02020603050405020304" pitchFamily="18" charset="0"/>
            </a:endParaRPr>
          </a:p>
          <a:p>
            <a:pPr marL="0" indent="0">
              <a:buNone/>
            </a:pPr>
            <a:endParaRPr lang="en-US" sz="2400" b="1"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2400" b="1" i="0" dirty="0">
              <a:solidFill>
                <a:srgbClr val="C00000"/>
              </a:solidFill>
              <a:effectLst/>
              <a:latin typeface="Times New Roman" panose="02020603050405020304" pitchFamily="18" charset="0"/>
              <a:cs typeface="Times New Roman" panose="02020603050405020304" pitchFamily="18" charset="0"/>
            </a:endParaRPr>
          </a:p>
          <a:p>
            <a:pPr marL="0" indent="0">
              <a:buNone/>
            </a:pPr>
            <a:r>
              <a:rPr lang="en-US" sz="2400" b="1" i="0" dirty="0">
                <a:solidFill>
                  <a:srgbClr val="C00000"/>
                </a:solidFill>
                <a:effectLst/>
                <a:latin typeface="Times New Roman" panose="02020603050405020304" pitchFamily="18" charset="0"/>
                <a:cs typeface="Times New Roman" panose="02020603050405020304" pitchFamily="18" charset="0"/>
              </a:rPr>
              <a:t>Why should we use Spring Boot Framework</a:t>
            </a:r>
          </a:p>
          <a:p>
            <a:pPr marL="0" indent="0" algn="just">
              <a:buNone/>
            </a:pPr>
            <a:r>
              <a:rPr lang="en-US" sz="2000" b="0" i="0" dirty="0">
                <a:solidFill>
                  <a:srgbClr val="333333"/>
                </a:solidFill>
                <a:effectLst/>
                <a:latin typeface="Times New Roman" panose="02020603050405020304" pitchFamily="18" charset="0"/>
                <a:cs typeface="Times New Roman" panose="02020603050405020304" pitchFamily="18" charset="0"/>
              </a:rPr>
              <a:t>We should use Spring Boot Framework because:</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a:t>
            </a:r>
            <a:r>
              <a:rPr lang="en-US" sz="2000" b="1" i="0" dirty="0">
                <a:solidFill>
                  <a:srgbClr val="000000"/>
                </a:solidFill>
                <a:effectLst/>
                <a:latin typeface="Times New Roman" panose="02020603050405020304" pitchFamily="18" charset="0"/>
                <a:cs typeface="Times New Roman" panose="02020603050405020304" pitchFamily="18" charset="0"/>
              </a:rPr>
              <a:t>dependency injection</a:t>
            </a:r>
            <a:r>
              <a:rPr lang="en-US" sz="2000" b="0" i="0" dirty="0">
                <a:solidFill>
                  <a:srgbClr val="000000"/>
                </a:solidFill>
                <a:effectLst/>
                <a:latin typeface="Times New Roman" panose="02020603050405020304" pitchFamily="18" charset="0"/>
                <a:cs typeface="Times New Roman" panose="02020603050405020304" pitchFamily="18" charset="0"/>
              </a:rPr>
              <a:t> approach is used in Spring Boot.</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contains powerful </a:t>
            </a:r>
            <a:r>
              <a:rPr lang="en-US" sz="2000" b="1" i="0" dirty="0">
                <a:solidFill>
                  <a:srgbClr val="000000"/>
                </a:solidFill>
                <a:effectLst/>
                <a:latin typeface="Times New Roman" panose="02020603050405020304" pitchFamily="18" charset="0"/>
                <a:cs typeface="Times New Roman" panose="02020603050405020304" pitchFamily="18" charset="0"/>
              </a:rPr>
              <a:t>database transaction management </a:t>
            </a:r>
            <a:r>
              <a:rPr lang="en-US" sz="2000" b="0" i="0" dirty="0">
                <a:solidFill>
                  <a:srgbClr val="000000"/>
                </a:solidFill>
                <a:effectLst/>
                <a:latin typeface="Times New Roman" panose="02020603050405020304" pitchFamily="18" charset="0"/>
                <a:cs typeface="Times New Roman" panose="02020603050405020304" pitchFamily="18" charset="0"/>
              </a:rPr>
              <a:t>capabilities.</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simplifies integration with other Java frameworks like </a:t>
            </a:r>
            <a:r>
              <a:rPr lang="en-US" sz="2000" b="1" i="0" dirty="0">
                <a:solidFill>
                  <a:srgbClr val="000000"/>
                </a:solidFill>
                <a:effectLst/>
                <a:latin typeface="Times New Roman" panose="02020603050405020304" pitchFamily="18" charset="0"/>
                <a:cs typeface="Times New Roman" panose="02020603050405020304" pitchFamily="18" charset="0"/>
              </a:rPr>
              <a:t>JPA/Hibernate ORM, Struts</a:t>
            </a:r>
            <a:r>
              <a:rPr lang="en-US" sz="2000" b="0" i="0" dirty="0">
                <a:solidFill>
                  <a:srgbClr val="000000"/>
                </a:solidFill>
                <a:effectLst/>
                <a:latin typeface="Times New Roman" panose="02020603050405020304" pitchFamily="18" charset="0"/>
                <a:cs typeface="Times New Roman" panose="02020603050405020304" pitchFamily="18" charset="0"/>
              </a:rPr>
              <a:t>, etc.</a:t>
            </a:r>
          </a:p>
          <a:p>
            <a:pPr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reduces </a:t>
            </a:r>
            <a:r>
              <a:rPr lang="en-US" sz="2000" b="1" i="0" dirty="0">
                <a:solidFill>
                  <a:srgbClr val="000000"/>
                </a:solidFill>
                <a:effectLst/>
                <a:latin typeface="Times New Roman" panose="02020603050405020304" pitchFamily="18" charset="0"/>
                <a:cs typeface="Times New Roman" panose="02020603050405020304" pitchFamily="18" charset="0"/>
              </a:rPr>
              <a:t>the cost and development time </a:t>
            </a:r>
            <a:r>
              <a:rPr lang="en-US" sz="2000" b="0" i="0" dirty="0">
                <a:solidFill>
                  <a:srgbClr val="000000"/>
                </a:solidFill>
                <a:effectLst/>
                <a:latin typeface="Times New Roman" panose="02020603050405020304" pitchFamily="18" charset="0"/>
                <a:cs typeface="Times New Roman" panose="02020603050405020304" pitchFamily="18" charset="0"/>
              </a:rPr>
              <a:t>of the application.</a:t>
            </a:r>
          </a:p>
          <a:p>
            <a:pPr marL="0" indent="0">
              <a:buNone/>
            </a:pPr>
            <a:endParaRPr lang="en-IN" sz="2400" dirty="0">
              <a:solidFill>
                <a:srgbClr val="C00000"/>
              </a:solidFill>
              <a:latin typeface="Times New Roman" panose="02020603050405020304" pitchFamily="18" charset="0"/>
              <a:cs typeface="Times New Roman" panose="02020603050405020304" pitchFamily="18" charset="0"/>
            </a:endParaRPr>
          </a:p>
        </p:txBody>
      </p:sp>
      <p:pic>
        <p:nvPicPr>
          <p:cNvPr id="3076" name="Picture 4" descr="What is Spring Boot">
            <a:extLst>
              <a:ext uri="{FF2B5EF4-FFF2-40B4-BE49-F238E27FC236}">
                <a16:creationId xmlns:a16="http://schemas.microsoft.com/office/drawing/2014/main" id="{7F4CD82F-C7C2-4B44-ACA3-AB8C35EE6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609601"/>
            <a:ext cx="79248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70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E1437-DC61-414C-9D3C-850DA8DE2E87}"/>
              </a:ext>
            </a:extLst>
          </p:cNvPr>
          <p:cNvSpPr>
            <a:spLocks noGrp="1"/>
          </p:cNvSpPr>
          <p:nvPr>
            <p:ph sz="quarter" idx="13"/>
          </p:nvPr>
        </p:nvSpPr>
        <p:spPr>
          <a:xfrm>
            <a:off x="0" y="0"/>
            <a:ext cx="12192000" cy="6143625"/>
          </a:xfrm>
        </p:spPr>
        <p:txBody>
          <a:bodyPr/>
          <a:lstStyle/>
          <a:p>
            <a:pPr marL="0" indent="0" algn="just">
              <a:buNone/>
            </a:pPr>
            <a:r>
              <a:rPr lang="en-US" sz="2400" b="1" i="0" dirty="0">
                <a:solidFill>
                  <a:srgbClr val="610B38"/>
                </a:solidFill>
                <a:effectLst/>
                <a:latin typeface="erdana"/>
              </a:rPr>
              <a:t>Spring Boot Architecture:</a:t>
            </a:r>
          </a:p>
          <a:p>
            <a:pPr marL="0" indent="0">
              <a:buNone/>
            </a:pPr>
            <a:endParaRPr lang="en-IN" dirty="0"/>
          </a:p>
        </p:txBody>
      </p:sp>
      <p:pic>
        <p:nvPicPr>
          <p:cNvPr id="4098" name="Picture 2" descr="Spring Boot Architecture">
            <a:extLst>
              <a:ext uri="{FF2B5EF4-FFF2-40B4-BE49-F238E27FC236}">
                <a16:creationId xmlns:a16="http://schemas.microsoft.com/office/drawing/2014/main" id="{E1F8D6F7-3273-4EFD-91D4-AF459A2DF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990600"/>
            <a:ext cx="476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106D83-0481-42AA-B64E-6FF2974F77D1}"/>
              </a:ext>
            </a:extLst>
          </p:cNvPr>
          <p:cNvSpPr/>
          <p:nvPr/>
        </p:nvSpPr>
        <p:spPr>
          <a:xfrm>
            <a:off x="0" y="838199"/>
            <a:ext cx="7286625" cy="53054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b="1" i="0" dirty="0">
                <a:solidFill>
                  <a:srgbClr val="C00000"/>
                </a:solidFill>
                <a:effectLst/>
                <a:latin typeface="Times New Roman" panose="02020603050405020304" pitchFamily="18" charset="0"/>
                <a:cs typeface="Times New Roman" panose="02020603050405020304" pitchFamily="18" charset="0"/>
              </a:rPr>
              <a:t>Presentation Layer:</a:t>
            </a:r>
            <a:r>
              <a:rPr lang="en-US" b="0" i="0" dirty="0">
                <a:solidFill>
                  <a:srgbClr val="C00000"/>
                </a:solidFill>
                <a:effectLst/>
                <a:latin typeface="Times New Roman" panose="02020603050405020304" pitchFamily="18" charset="0"/>
                <a:cs typeface="Times New Roman" panose="02020603050405020304" pitchFamily="18" charset="0"/>
              </a:rPr>
              <a:t> </a:t>
            </a:r>
            <a:r>
              <a:rPr lang="en-US" b="0" i="0" dirty="0">
                <a:solidFill>
                  <a:srgbClr val="333333"/>
                </a:solidFill>
                <a:effectLst/>
                <a:latin typeface="Times New Roman" panose="02020603050405020304" pitchFamily="18" charset="0"/>
                <a:cs typeface="Times New Roman" panose="02020603050405020304" pitchFamily="18" charset="0"/>
              </a:rPr>
              <a:t>The presentation layer handles the HTTP requests, translates the JSON parameter to object, and authenticates the request and transfer it to the business layer .</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1" i="0" dirty="0">
                <a:solidFill>
                  <a:srgbClr val="C00000"/>
                </a:solidFill>
                <a:effectLst/>
                <a:latin typeface="Times New Roman" panose="02020603050405020304" pitchFamily="18" charset="0"/>
                <a:cs typeface="Times New Roman" panose="02020603050405020304" pitchFamily="18" charset="0"/>
              </a:rPr>
              <a:t>Business Layer: </a:t>
            </a:r>
            <a:r>
              <a:rPr lang="en-US" b="0" i="0" dirty="0">
                <a:solidFill>
                  <a:srgbClr val="333333"/>
                </a:solidFill>
                <a:effectLst/>
                <a:latin typeface="Times New Roman" panose="02020603050405020304" pitchFamily="18" charset="0"/>
                <a:cs typeface="Times New Roman" panose="02020603050405020304" pitchFamily="18" charset="0"/>
              </a:rPr>
              <a:t>The business layer handles all the </a:t>
            </a:r>
            <a:r>
              <a:rPr lang="en-US" b="1" i="0" dirty="0">
                <a:solidFill>
                  <a:srgbClr val="333333"/>
                </a:solidFill>
                <a:effectLst/>
                <a:latin typeface="Times New Roman" panose="02020603050405020304" pitchFamily="18" charset="0"/>
                <a:cs typeface="Times New Roman" panose="02020603050405020304" pitchFamily="18" charset="0"/>
              </a:rPr>
              <a:t>business logic</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It consists of service classes and uses services provided by data access layers. It also performs </a:t>
            </a:r>
            <a:r>
              <a:rPr lang="en-US" b="1" i="0" dirty="0">
                <a:solidFill>
                  <a:srgbClr val="333333"/>
                </a:solidFill>
                <a:effectLst/>
                <a:latin typeface="Times New Roman" panose="02020603050405020304" pitchFamily="18" charset="0"/>
                <a:cs typeface="Times New Roman" panose="02020603050405020304" pitchFamily="18" charset="0"/>
              </a:rPr>
              <a:t>authorization</a:t>
            </a:r>
            <a:r>
              <a:rPr lang="en-US" b="0" i="0" dirty="0">
                <a:solidFill>
                  <a:srgbClr val="333333"/>
                </a:solidFill>
                <a:effectLst/>
                <a:latin typeface="Times New Roman" panose="02020603050405020304" pitchFamily="18" charset="0"/>
                <a:cs typeface="Times New Roman" panose="02020603050405020304" pitchFamily="18" charset="0"/>
              </a:rPr>
              <a:t> and </a:t>
            </a:r>
            <a:r>
              <a:rPr lang="en-US" b="1" i="0" dirty="0">
                <a:solidFill>
                  <a:srgbClr val="333333"/>
                </a:solidFill>
                <a:effectLst/>
                <a:latin typeface="Times New Roman" panose="02020603050405020304" pitchFamily="18" charset="0"/>
                <a:cs typeface="Times New Roman" panose="02020603050405020304" pitchFamily="18" charset="0"/>
              </a:rPr>
              <a:t>validation</a:t>
            </a:r>
            <a:r>
              <a:rPr lang="en-US" b="0" i="0" dirty="0">
                <a:solidFill>
                  <a:srgbClr val="333333"/>
                </a:solidFill>
                <a:effectLst/>
                <a:latin typeface="Times New Roman" panose="02020603050405020304" pitchFamily="18" charset="0"/>
                <a:cs typeface="Times New Roman" panose="02020603050405020304" pitchFamily="18" charset="0"/>
              </a:rPr>
              <a: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1" i="0" dirty="0">
                <a:solidFill>
                  <a:srgbClr val="C00000"/>
                </a:solidFill>
                <a:effectLst/>
                <a:latin typeface="Times New Roman" panose="02020603050405020304" pitchFamily="18" charset="0"/>
                <a:cs typeface="Times New Roman" panose="02020603050405020304" pitchFamily="18" charset="0"/>
              </a:rPr>
              <a:t>Persistence Layer: </a:t>
            </a:r>
            <a:r>
              <a:rPr lang="en-US" b="0" i="0" dirty="0">
                <a:solidFill>
                  <a:srgbClr val="333333"/>
                </a:solidFill>
                <a:effectLst/>
                <a:latin typeface="Times New Roman" panose="02020603050405020304" pitchFamily="18" charset="0"/>
                <a:cs typeface="Times New Roman" panose="02020603050405020304" pitchFamily="18" charset="0"/>
              </a:rPr>
              <a:t>The persistence layer contains all the </a:t>
            </a:r>
            <a:r>
              <a:rPr lang="en-US" b="1" i="0" dirty="0">
                <a:solidFill>
                  <a:srgbClr val="333333"/>
                </a:solidFill>
                <a:effectLst/>
                <a:latin typeface="Times New Roman" panose="02020603050405020304" pitchFamily="18" charset="0"/>
                <a:cs typeface="Times New Roman" panose="02020603050405020304" pitchFamily="18" charset="0"/>
              </a:rPr>
              <a:t>storage logic</a:t>
            </a:r>
            <a:r>
              <a:rPr lang="en-US" b="0" i="0" dirty="0">
                <a:solidFill>
                  <a:srgbClr val="333333"/>
                </a:solidFill>
                <a:effectLst/>
                <a:latin typeface="Times New Roman" panose="02020603050405020304" pitchFamily="18" charset="0"/>
                <a:cs typeface="Times New Roman" panose="02020603050405020304" pitchFamily="18" charset="0"/>
              </a:rPr>
              <a:t> and translates business objects from and to database rows.</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1" i="0" dirty="0">
                <a:solidFill>
                  <a:srgbClr val="C00000"/>
                </a:solidFill>
                <a:effectLst/>
                <a:latin typeface="Times New Roman" panose="02020603050405020304" pitchFamily="18" charset="0"/>
                <a:cs typeface="Times New Roman" panose="02020603050405020304" pitchFamily="18" charset="0"/>
              </a:rPr>
              <a:t>Database Layer:</a:t>
            </a:r>
            <a:r>
              <a:rPr lang="en-US" b="0" i="0" dirty="0">
                <a:solidFill>
                  <a:srgbClr val="C00000"/>
                </a:solidFill>
                <a:effectLst/>
                <a:latin typeface="Times New Roman" panose="02020603050405020304" pitchFamily="18" charset="0"/>
                <a:cs typeface="Times New Roman" panose="02020603050405020304" pitchFamily="18" charset="0"/>
              </a:rPr>
              <a:t> </a:t>
            </a:r>
            <a:r>
              <a:rPr lang="en-US" b="0" i="0" dirty="0">
                <a:solidFill>
                  <a:srgbClr val="333333"/>
                </a:solidFill>
                <a:effectLst/>
                <a:latin typeface="Times New Roman" panose="02020603050405020304" pitchFamily="18" charset="0"/>
                <a:cs typeface="Times New Roman" panose="02020603050405020304" pitchFamily="18" charset="0"/>
              </a:rPr>
              <a:t>In the database layer, </a:t>
            </a:r>
            <a:r>
              <a:rPr lang="en-US" b="1" i="0" dirty="0">
                <a:solidFill>
                  <a:srgbClr val="333333"/>
                </a:solidFill>
                <a:effectLst/>
                <a:latin typeface="Times New Roman" panose="02020603050405020304" pitchFamily="18" charset="0"/>
                <a:cs typeface="Times New Roman" panose="02020603050405020304" pitchFamily="18" charset="0"/>
              </a:rPr>
              <a:t>CRUD</a:t>
            </a:r>
            <a:r>
              <a:rPr lang="en-US" b="0" i="0" dirty="0">
                <a:solidFill>
                  <a:srgbClr val="333333"/>
                </a:solidFill>
                <a:effectLst/>
                <a:latin typeface="Times New Roman" panose="02020603050405020304" pitchFamily="18" charset="0"/>
                <a:cs typeface="Times New Roman" panose="02020603050405020304" pitchFamily="18" charset="0"/>
              </a:rPr>
              <a:t> (create, retrieve, update, delete) operations are performed.</a:t>
            </a:r>
          </a:p>
          <a:p>
            <a:pPr algn="ct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99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pring Boot Architecture">
            <a:extLst>
              <a:ext uri="{FF2B5EF4-FFF2-40B4-BE49-F238E27FC236}">
                <a16:creationId xmlns:a16="http://schemas.microsoft.com/office/drawing/2014/main" id="{A2961A85-67F7-43F9-976E-4B1695914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13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017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7AB232-CE4C-45DC-900E-35CEB9F4A7A9}"/>
              </a:ext>
            </a:extLst>
          </p:cNvPr>
          <p:cNvSpPr>
            <a:spLocks noGrp="1"/>
          </p:cNvSpPr>
          <p:nvPr>
            <p:ph sz="quarter" idx="13"/>
          </p:nvPr>
        </p:nvSpPr>
        <p:spPr>
          <a:xfrm>
            <a:off x="0" y="0"/>
            <a:ext cx="12192000" cy="6134100"/>
          </a:xfrm>
        </p:spPr>
        <p:txBody>
          <a:bodyPr/>
          <a:lstStyle/>
          <a:p>
            <a:pPr marL="0" indent="0" algn="just">
              <a:buNone/>
            </a:pPr>
            <a:r>
              <a:rPr lang="en-IN" b="1" dirty="0">
                <a:solidFill>
                  <a:srgbClr val="610B38"/>
                </a:solidFill>
                <a:latin typeface="Times New Roman" panose="02020603050405020304" pitchFamily="18" charset="0"/>
                <a:cs typeface="Times New Roman" panose="02020603050405020304" pitchFamily="18" charset="0"/>
              </a:rPr>
              <a:t>Explanation </a:t>
            </a:r>
            <a:r>
              <a:rPr lang="en-IN" sz="2000" b="1" i="0" dirty="0">
                <a:solidFill>
                  <a:srgbClr val="610B38"/>
                </a:solidFill>
                <a:effectLst/>
                <a:latin typeface="Times New Roman" panose="02020603050405020304" pitchFamily="18" charset="0"/>
                <a:cs typeface="Times New Roman" panose="02020603050405020304" pitchFamily="18" charset="0"/>
              </a:rPr>
              <a:t>of Spring Boot Flow Architecture :</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Now we have validator classes, view classes, and utility classes.</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Spring Boot uses all the modules of Spring-like Spring MVC, Spring Data, etc. The architecture of Spring Boot is the same as the architecture of Spring MVC, except one thing: there is no need for </a:t>
            </a:r>
            <a:r>
              <a:rPr lang="en-US" b="1" i="0" dirty="0">
                <a:solidFill>
                  <a:srgbClr val="000000"/>
                </a:solidFill>
                <a:effectLst/>
                <a:latin typeface="Times New Roman" panose="02020603050405020304" pitchFamily="18" charset="0"/>
                <a:cs typeface="Times New Roman" panose="02020603050405020304" pitchFamily="18" charset="0"/>
              </a:rPr>
              <a:t>DAO</a:t>
            </a:r>
            <a:r>
              <a:rPr lang="en-US" b="0" i="0" dirty="0">
                <a:solidFill>
                  <a:srgbClr val="000000"/>
                </a:solidFill>
                <a:effectLst/>
                <a:latin typeface="Times New Roman" panose="02020603050405020304" pitchFamily="18" charset="0"/>
                <a:cs typeface="Times New Roman" panose="02020603050405020304" pitchFamily="18" charset="0"/>
              </a:rPr>
              <a:t> and </a:t>
            </a:r>
            <a:r>
              <a:rPr lang="en-US" b="1" i="0" dirty="0">
                <a:solidFill>
                  <a:srgbClr val="000000"/>
                </a:solidFill>
                <a:effectLst/>
                <a:latin typeface="Times New Roman" panose="02020603050405020304" pitchFamily="18" charset="0"/>
                <a:cs typeface="Times New Roman" panose="02020603050405020304" pitchFamily="18" charset="0"/>
              </a:rPr>
              <a:t>DAOImpl</a:t>
            </a:r>
            <a:r>
              <a:rPr lang="en-US" b="0" i="0" dirty="0">
                <a:solidFill>
                  <a:srgbClr val="000000"/>
                </a:solidFill>
                <a:effectLst/>
                <a:latin typeface="Times New Roman" panose="02020603050405020304" pitchFamily="18" charset="0"/>
                <a:cs typeface="Times New Roman" panose="02020603050405020304" pitchFamily="18" charset="0"/>
              </a:rPr>
              <a:t> classes in Spring boot.</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Creates a data access layer and performs CRUD operation.</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client makes the HTTP requests (PUT or GET).</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request goes to the controller, and the controller maps that request and handles it. After that, it calls the service logic if required.</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In the service layer, all the business logic performs. It performs the logic on the data that is mapped to JPA with model classes.</a:t>
            </a:r>
          </a:p>
          <a:p>
            <a:pPr algn="just">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A JSP page is returned to the user if no error occurred.</a:t>
            </a:r>
          </a:p>
          <a:p>
            <a:pPr marL="0" indent="0">
              <a:buNone/>
            </a:pPr>
            <a:endParaRPr lang="en-IN" dirty="0"/>
          </a:p>
        </p:txBody>
      </p:sp>
    </p:spTree>
    <p:extLst>
      <p:ext uri="{BB962C8B-B14F-4D97-AF65-F5344CB8AC3E}">
        <p14:creationId xmlns:p14="http://schemas.microsoft.com/office/powerpoint/2010/main" val="4068206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Features - Tutorial And Example">
            <a:extLst>
              <a:ext uri="{FF2B5EF4-FFF2-40B4-BE49-F238E27FC236}">
                <a16:creationId xmlns:a16="http://schemas.microsoft.com/office/drawing/2014/main" id="{1E17762F-401D-40D9-B73F-BA089E989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047750"/>
            <a:ext cx="6743700" cy="5010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1B865B0-8432-45EB-9F33-31BC8BAD0B9D}"/>
              </a:ext>
            </a:extLst>
          </p:cNvPr>
          <p:cNvSpPr/>
          <p:nvPr/>
        </p:nvSpPr>
        <p:spPr>
          <a:xfrm>
            <a:off x="2752725" y="104775"/>
            <a:ext cx="7010400" cy="8667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b="1" i="0" dirty="0">
                <a:solidFill>
                  <a:srgbClr val="002060"/>
                </a:solidFill>
                <a:effectLst/>
                <a:latin typeface="Times New Roman" panose="02020603050405020304" pitchFamily="18" charset="0"/>
                <a:cs typeface="Times New Roman" panose="02020603050405020304" pitchFamily="18" charset="0"/>
              </a:rPr>
              <a:t>Spring Boot Features</a:t>
            </a:r>
            <a:endParaRPr lang="en-IN" sz="2800" dirty="0">
              <a:solidFill>
                <a:srgbClr val="002060"/>
              </a:solidFill>
            </a:endParaRPr>
          </a:p>
        </p:txBody>
      </p:sp>
    </p:spTree>
    <p:extLst>
      <p:ext uri="{BB962C8B-B14F-4D97-AF65-F5344CB8AC3E}">
        <p14:creationId xmlns:p14="http://schemas.microsoft.com/office/powerpoint/2010/main" val="166351109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1111</TotalTime>
  <Words>2600</Words>
  <Application>Microsoft Office PowerPoint</Application>
  <PresentationFormat>Widescreen</PresentationFormat>
  <Paragraphs>190</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Chivo</vt:lpstr>
      <vt:lpstr>erdana</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Leela Ramya</dc:creator>
  <cp:lastModifiedBy>HP</cp:lastModifiedBy>
  <cp:revision>21</cp:revision>
  <dcterms:created xsi:type="dcterms:W3CDTF">2021-08-14T06:01:13Z</dcterms:created>
  <dcterms:modified xsi:type="dcterms:W3CDTF">2021-11-04T15:33:00Z</dcterms:modified>
</cp:coreProperties>
</file>